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4"/>
  </p:notesMasterIdLst>
  <p:sldIdLst>
    <p:sldId id="256" r:id="rId4"/>
    <p:sldId id="366" r:id="rId5"/>
    <p:sldId id="372" r:id="rId6"/>
    <p:sldId id="402" r:id="rId7"/>
    <p:sldId id="400" r:id="rId8"/>
    <p:sldId id="401" r:id="rId9"/>
    <p:sldId id="403" r:id="rId10"/>
    <p:sldId id="367" r:id="rId11"/>
    <p:sldId id="352" r:id="rId12"/>
    <p:sldId id="384" r:id="rId13"/>
    <p:sldId id="376" r:id="rId14"/>
    <p:sldId id="398" r:id="rId15"/>
    <p:sldId id="357" r:id="rId16"/>
    <p:sldId id="386" r:id="rId17"/>
    <p:sldId id="387" r:id="rId18"/>
    <p:sldId id="388" r:id="rId19"/>
    <p:sldId id="389" r:id="rId20"/>
    <p:sldId id="390" r:id="rId21"/>
    <p:sldId id="380" r:id="rId22"/>
    <p:sldId id="25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0B07201-25BD-4FD3-8053-EAF00602366E}">
          <p14:sldIdLst>
            <p14:sldId id="256"/>
            <p14:sldId id="366"/>
            <p14:sldId id="372"/>
            <p14:sldId id="402"/>
            <p14:sldId id="400"/>
            <p14:sldId id="401"/>
            <p14:sldId id="403"/>
            <p14:sldId id="367"/>
            <p14:sldId id="352"/>
            <p14:sldId id="384"/>
            <p14:sldId id="376"/>
            <p14:sldId id="398"/>
            <p14:sldId id="357"/>
            <p14:sldId id="386"/>
            <p14:sldId id="387"/>
            <p14:sldId id="388"/>
            <p14:sldId id="389"/>
            <p14:sldId id="390"/>
            <p14:sldId id="380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73968" autoAdjust="0"/>
  </p:normalViewPr>
  <p:slideViewPr>
    <p:cSldViewPr>
      <p:cViewPr varScale="1">
        <p:scale>
          <a:sx n="55" d="100"/>
          <a:sy n="55" d="100"/>
        </p:scale>
        <p:origin x="18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FFE5FB-74CC-4805-A47D-C32C833F635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359F3089-3A40-47EF-97E0-9F6DB23D040C}">
      <dgm:prSet/>
      <dgm:spPr/>
      <dgm:t>
        <a:bodyPr/>
        <a:lstStyle/>
        <a:p>
          <a:pPr rtl="0"/>
          <a:r>
            <a:rPr lang="en-US" dirty="0" smtClean="0"/>
            <a:t>White Paper on e-Education (2004)</a:t>
          </a:r>
          <a:endParaRPr lang="en-ZA" dirty="0"/>
        </a:p>
      </dgm:t>
    </dgm:pt>
    <dgm:pt modelId="{304C18BD-C3E8-4090-9C05-6ACBDB890FCC}" type="parTrans" cxnId="{3BC31E78-AEDB-4586-988F-CC264A6D723E}">
      <dgm:prSet/>
      <dgm:spPr/>
      <dgm:t>
        <a:bodyPr/>
        <a:lstStyle/>
        <a:p>
          <a:endParaRPr lang="en-ZA"/>
        </a:p>
      </dgm:t>
    </dgm:pt>
    <dgm:pt modelId="{F1774D80-FAA5-445F-B6DB-069DD28A35FA}" type="sibTrans" cxnId="{3BC31E78-AEDB-4586-988F-CC264A6D723E}">
      <dgm:prSet/>
      <dgm:spPr/>
      <dgm:t>
        <a:bodyPr/>
        <a:lstStyle/>
        <a:p>
          <a:endParaRPr lang="en-ZA"/>
        </a:p>
      </dgm:t>
    </dgm:pt>
    <dgm:pt modelId="{99EC27CA-FCC5-4A04-A7DB-174335AD32A5}">
      <dgm:prSet/>
      <dgm:spPr/>
      <dgm:t>
        <a:bodyPr/>
        <a:lstStyle/>
        <a:p>
          <a:pPr rtl="0"/>
          <a:r>
            <a:rPr lang="en-US" dirty="0" smtClean="0"/>
            <a:t>Every teacher, manager…must have the knowledge, skills and support they need to integrate ICTs in </a:t>
          </a:r>
          <a:r>
            <a:rPr lang="en-ZA" dirty="0" smtClean="0"/>
            <a:t>teaching and learning.</a:t>
          </a:r>
          <a:endParaRPr lang="en-ZA" dirty="0"/>
        </a:p>
      </dgm:t>
    </dgm:pt>
    <dgm:pt modelId="{2E418AE8-43C5-4921-9653-B8FFBD05DA9B}" type="parTrans" cxnId="{0E82B229-A2BC-4B31-82A6-3CDA8DB907B6}">
      <dgm:prSet/>
      <dgm:spPr/>
      <dgm:t>
        <a:bodyPr/>
        <a:lstStyle/>
        <a:p>
          <a:endParaRPr lang="en-ZA"/>
        </a:p>
      </dgm:t>
    </dgm:pt>
    <dgm:pt modelId="{BC6B0330-4D11-4D6A-9E55-0720B3B2B9BE}" type="sibTrans" cxnId="{0E82B229-A2BC-4B31-82A6-3CDA8DB907B6}">
      <dgm:prSet/>
      <dgm:spPr/>
      <dgm:t>
        <a:bodyPr/>
        <a:lstStyle/>
        <a:p>
          <a:endParaRPr lang="en-ZA"/>
        </a:p>
      </dgm:t>
    </dgm:pt>
    <dgm:pt modelId="{23567453-FF8F-4E74-B63A-2F728AA6F22B}">
      <dgm:prSet/>
      <dgm:spPr/>
      <dgm:t>
        <a:bodyPr/>
        <a:lstStyle/>
        <a:p>
          <a:pPr rtl="0"/>
          <a:r>
            <a:rPr lang="en-US" dirty="0" smtClean="0"/>
            <a:t>Action Plan to 2019</a:t>
          </a:r>
          <a:endParaRPr lang="en-ZA" dirty="0"/>
        </a:p>
      </dgm:t>
    </dgm:pt>
    <dgm:pt modelId="{CA7F2A7B-120C-4B75-88EF-889C3599749A}" type="parTrans" cxnId="{469B4A97-8591-41B6-84CE-47590E82FCDF}">
      <dgm:prSet/>
      <dgm:spPr/>
      <dgm:t>
        <a:bodyPr/>
        <a:lstStyle/>
        <a:p>
          <a:endParaRPr lang="en-ZA"/>
        </a:p>
      </dgm:t>
    </dgm:pt>
    <dgm:pt modelId="{C6FC3EDC-B9EB-46AB-A4BB-F008ABCDBEF0}" type="sibTrans" cxnId="{469B4A97-8591-41B6-84CE-47590E82FCDF}">
      <dgm:prSet/>
      <dgm:spPr/>
      <dgm:t>
        <a:bodyPr/>
        <a:lstStyle/>
        <a:p>
          <a:endParaRPr lang="en-ZA"/>
        </a:p>
      </dgm:t>
    </dgm:pt>
    <dgm:pt modelId="{BA17F6D8-544F-4B2D-8DF0-D2D3FE89A9BC}">
      <dgm:prSet/>
      <dgm:spPr/>
      <dgm:t>
        <a:bodyPr/>
        <a:lstStyle/>
        <a:p>
          <a:pPr rtl="0"/>
          <a:r>
            <a:rPr lang="en-US" dirty="0" smtClean="0"/>
            <a:t>improve the professionalism, teaching skills, subject knowledge and computer literacy of teachers throughout their careers.</a:t>
          </a:r>
          <a:endParaRPr lang="en-ZA" dirty="0"/>
        </a:p>
      </dgm:t>
    </dgm:pt>
    <dgm:pt modelId="{7D012CD0-7BFC-4905-96B3-CC1851786DBB}" type="parTrans" cxnId="{3A82ED70-0FB2-4CD7-A1A7-BB01B1195C19}">
      <dgm:prSet/>
      <dgm:spPr/>
      <dgm:t>
        <a:bodyPr/>
        <a:lstStyle/>
        <a:p>
          <a:endParaRPr lang="en-ZA"/>
        </a:p>
      </dgm:t>
    </dgm:pt>
    <dgm:pt modelId="{E8F6EF05-3408-4C2B-9832-9A7DF99BD161}" type="sibTrans" cxnId="{3A82ED70-0FB2-4CD7-A1A7-BB01B1195C19}">
      <dgm:prSet/>
      <dgm:spPr/>
      <dgm:t>
        <a:bodyPr/>
        <a:lstStyle/>
        <a:p>
          <a:endParaRPr lang="en-ZA"/>
        </a:p>
      </dgm:t>
    </dgm:pt>
    <dgm:pt modelId="{9B0EC543-8A06-402F-86C8-8976D56FB1A9}" type="pres">
      <dgm:prSet presAssocID="{87FFE5FB-74CC-4805-A47D-C32C833F63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EC215D7E-8A76-4D63-918C-BEAB51628E01}" type="pres">
      <dgm:prSet presAssocID="{359F3089-3A40-47EF-97E0-9F6DB23D040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9A9A666-FD03-4067-A85B-40AED82DE39C}" type="pres">
      <dgm:prSet presAssocID="{359F3089-3A40-47EF-97E0-9F6DB23D040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9319A05-6FE9-4D85-9728-87ABBAC332E1}" type="pres">
      <dgm:prSet presAssocID="{23567453-FF8F-4E74-B63A-2F728AA6F2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7AB6A67-BFFA-4347-9F3B-AD02748115FB}" type="pres">
      <dgm:prSet presAssocID="{23567453-FF8F-4E74-B63A-2F728AA6F22B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E56B2CF5-CC61-416E-9872-61BD3BF46226}" type="presOf" srcId="{23567453-FF8F-4E74-B63A-2F728AA6F22B}" destId="{99319A05-6FE9-4D85-9728-87ABBAC332E1}" srcOrd="0" destOrd="0" presId="urn:microsoft.com/office/officeart/2005/8/layout/vList2"/>
    <dgm:cxn modelId="{4361AF0C-8E47-4160-9417-DC70DFACEB7F}" type="presOf" srcId="{87FFE5FB-74CC-4805-A47D-C32C833F6353}" destId="{9B0EC543-8A06-402F-86C8-8976D56FB1A9}" srcOrd="0" destOrd="0" presId="urn:microsoft.com/office/officeart/2005/8/layout/vList2"/>
    <dgm:cxn modelId="{3A82ED70-0FB2-4CD7-A1A7-BB01B1195C19}" srcId="{23567453-FF8F-4E74-B63A-2F728AA6F22B}" destId="{BA17F6D8-544F-4B2D-8DF0-D2D3FE89A9BC}" srcOrd="0" destOrd="0" parTransId="{7D012CD0-7BFC-4905-96B3-CC1851786DBB}" sibTransId="{E8F6EF05-3408-4C2B-9832-9A7DF99BD161}"/>
    <dgm:cxn modelId="{EBDBA639-B770-4626-B445-BB1E16F43056}" type="presOf" srcId="{359F3089-3A40-47EF-97E0-9F6DB23D040C}" destId="{EC215D7E-8A76-4D63-918C-BEAB51628E01}" srcOrd="0" destOrd="0" presId="urn:microsoft.com/office/officeart/2005/8/layout/vList2"/>
    <dgm:cxn modelId="{469B4A97-8591-41B6-84CE-47590E82FCDF}" srcId="{87FFE5FB-74CC-4805-A47D-C32C833F6353}" destId="{23567453-FF8F-4E74-B63A-2F728AA6F22B}" srcOrd="1" destOrd="0" parTransId="{CA7F2A7B-120C-4B75-88EF-889C3599749A}" sibTransId="{C6FC3EDC-B9EB-46AB-A4BB-F008ABCDBEF0}"/>
    <dgm:cxn modelId="{0E82B229-A2BC-4B31-82A6-3CDA8DB907B6}" srcId="{359F3089-3A40-47EF-97E0-9F6DB23D040C}" destId="{99EC27CA-FCC5-4A04-A7DB-174335AD32A5}" srcOrd="0" destOrd="0" parTransId="{2E418AE8-43C5-4921-9653-B8FFBD05DA9B}" sibTransId="{BC6B0330-4D11-4D6A-9E55-0720B3B2B9BE}"/>
    <dgm:cxn modelId="{FCB846B1-6F97-469D-A1B3-28FD7CF17F7E}" type="presOf" srcId="{99EC27CA-FCC5-4A04-A7DB-174335AD32A5}" destId="{E9A9A666-FD03-4067-A85B-40AED82DE39C}" srcOrd="0" destOrd="0" presId="urn:microsoft.com/office/officeart/2005/8/layout/vList2"/>
    <dgm:cxn modelId="{45D2398C-63D8-46F1-848C-93D542242212}" type="presOf" srcId="{BA17F6D8-544F-4B2D-8DF0-D2D3FE89A9BC}" destId="{07AB6A67-BFFA-4347-9F3B-AD02748115FB}" srcOrd="0" destOrd="0" presId="urn:microsoft.com/office/officeart/2005/8/layout/vList2"/>
    <dgm:cxn modelId="{3BC31E78-AEDB-4586-988F-CC264A6D723E}" srcId="{87FFE5FB-74CC-4805-A47D-C32C833F6353}" destId="{359F3089-3A40-47EF-97E0-9F6DB23D040C}" srcOrd="0" destOrd="0" parTransId="{304C18BD-C3E8-4090-9C05-6ACBDB890FCC}" sibTransId="{F1774D80-FAA5-445F-B6DB-069DD28A35FA}"/>
    <dgm:cxn modelId="{8A0D292D-3CBF-4F03-882E-19927E9CB478}" type="presParOf" srcId="{9B0EC543-8A06-402F-86C8-8976D56FB1A9}" destId="{EC215D7E-8A76-4D63-918C-BEAB51628E01}" srcOrd="0" destOrd="0" presId="urn:microsoft.com/office/officeart/2005/8/layout/vList2"/>
    <dgm:cxn modelId="{332BE797-5561-42A5-A2ED-45AC3AA4B189}" type="presParOf" srcId="{9B0EC543-8A06-402F-86C8-8976D56FB1A9}" destId="{E9A9A666-FD03-4067-A85B-40AED82DE39C}" srcOrd="1" destOrd="0" presId="urn:microsoft.com/office/officeart/2005/8/layout/vList2"/>
    <dgm:cxn modelId="{46764FD3-CAAC-4233-94E5-3164A58270B8}" type="presParOf" srcId="{9B0EC543-8A06-402F-86C8-8976D56FB1A9}" destId="{99319A05-6FE9-4D85-9728-87ABBAC332E1}" srcOrd="2" destOrd="0" presId="urn:microsoft.com/office/officeart/2005/8/layout/vList2"/>
    <dgm:cxn modelId="{22BD39DC-A9E6-45F6-91FA-B17ADECF8716}" type="presParOf" srcId="{9B0EC543-8A06-402F-86C8-8976D56FB1A9}" destId="{07AB6A67-BFFA-4347-9F3B-AD02748115F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5983942-9E4A-466B-8E47-6A44E53F20FB}" type="doc">
      <dgm:prSet loTypeId="urn:microsoft.com/office/officeart/2005/8/layout/vList2" loCatId="list" qsTypeId="urn:microsoft.com/office/officeart/2005/8/quickstyle/simple2" qsCatId="simple" csTypeId="urn:microsoft.com/office/officeart/2005/8/colors/accent1_1" csCatId="accent1"/>
      <dgm:spPr/>
      <dgm:t>
        <a:bodyPr/>
        <a:lstStyle/>
        <a:p>
          <a:endParaRPr lang="en-ZA"/>
        </a:p>
      </dgm:t>
    </dgm:pt>
    <dgm:pt modelId="{52A8C47A-824A-4492-ABAD-1B0DB85CE1B6}">
      <dgm:prSet/>
      <dgm:spPr/>
      <dgm:t>
        <a:bodyPr/>
        <a:lstStyle/>
        <a:p>
          <a:pPr rtl="0"/>
          <a:r>
            <a:rPr lang="en-ZA" dirty="0" smtClean="0"/>
            <a:t>Adopt the habit of an enquiring mind regarding the educational value of using digital tools and resources.</a:t>
          </a:r>
          <a:endParaRPr lang="en-ZA" dirty="0"/>
        </a:p>
      </dgm:t>
    </dgm:pt>
    <dgm:pt modelId="{30C85BFC-4419-4019-B7EA-77433025A98A}" type="parTrans" cxnId="{702F930D-7961-4E1B-9825-BF1C83EB4889}">
      <dgm:prSet/>
      <dgm:spPr/>
      <dgm:t>
        <a:bodyPr/>
        <a:lstStyle/>
        <a:p>
          <a:endParaRPr lang="en-ZA"/>
        </a:p>
      </dgm:t>
    </dgm:pt>
    <dgm:pt modelId="{6330FB67-0669-42A4-9699-54FEE0135508}" type="sibTrans" cxnId="{702F930D-7961-4E1B-9825-BF1C83EB4889}">
      <dgm:prSet/>
      <dgm:spPr/>
      <dgm:t>
        <a:bodyPr/>
        <a:lstStyle/>
        <a:p>
          <a:endParaRPr lang="en-ZA"/>
        </a:p>
      </dgm:t>
    </dgm:pt>
    <dgm:pt modelId="{BE55E87F-7E26-475C-8B73-5ED2A878AE42}">
      <dgm:prSet/>
      <dgm:spPr/>
      <dgm:t>
        <a:bodyPr/>
        <a:lstStyle/>
        <a:p>
          <a:pPr rtl="0"/>
          <a:r>
            <a:rPr lang="en-ZA" smtClean="0"/>
            <a:t>Be reflective about challenging current digital learning and teaching practice.</a:t>
          </a:r>
          <a:endParaRPr lang="en-ZA"/>
        </a:p>
      </dgm:t>
    </dgm:pt>
    <dgm:pt modelId="{2A108278-2B6D-449E-B458-64598E1AF92B}" type="parTrans" cxnId="{CBAB65D3-6050-43DF-85E6-5F445AE84788}">
      <dgm:prSet/>
      <dgm:spPr/>
      <dgm:t>
        <a:bodyPr/>
        <a:lstStyle/>
        <a:p>
          <a:endParaRPr lang="en-ZA"/>
        </a:p>
      </dgm:t>
    </dgm:pt>
    <dgm:pt modelId="{647B9D8C-86DD-4C6D-8927-7B634AB036B8}" type="sibTrans" cxnId="{CBAB65D3-6050-43DF-85E6-5F445AE84788}">
      <dgm:prSet/>
      <dgm:spPr/>
      <dgm:t>
        <a:bodyPr/>
        <a:lstStyle/>
        <a:p>
          <a:endParaRPr lang="en-ZA"/>
        </a:p>
      </dgm:t>
    </dgm:pt>
    <dgm:pt modelId="{CBCB86F6-716F-485C-8591-7625EDA2219A}">
      <dgm:prSet/>
      <dgm:spPr/>
      <dgm:t>
        <a:bodyPr/>
        <a:lstStyle/>
        <a:p>
          <a:pPr rtl="0"/>
          <a:r>
            <a:rPr lang="en-ZA" smtClean="0"/>
            <a:t>Understand the roles of the teacher, learners and of digital learning resources when designing learning activities.</a:t>
          </a:r>
          <a:endParaRPr lang="en-ZA"/>
        </a:p>
      </dgm:t>
    </dgm:pt>
    <dgm:pt modelId="{8D239E99-29F2-4328-ADB9-E46F66DC6A89}" type="parTrans" cxnId="{B122DD6E-1895-44E0-9B33-371AFF48ED70}">
      <dgm:prSet/>
      <dgm:spPr/>
      <dgm:t>
        <a:bodyPr/>
        <a:lstStyle/>
        <a:p>
          <a:endParaRPr lang="en-ZA"/>
        </a:p>
      </dgm:t>
    </dgm:pt>
    <dgm:pt modelId="{0808E445-F029-4222-99D4-AC16DC9CBF2C}" type="sibTrans" cxnId="{B122DD6E-1895-44E0-9B33-371AFF48ED70}">
      <dgm:prSet/>
      <dgm:spPr/>
      <dgm:t>
        <a:bodyPr/>
        <a:lstStyle/>
        <a:p>
          <a:endParaRPr lang="en-ZA"/>
        </a:p>
      </dgm:t>
    </dgm:pt>
    <dgm:pt modelId="{B14C5890-6C3F-4416-9EFF-43E5D9BF527D}" type="pres">
      <dgm:prSet presAssocID="{E5983942-9E4A-466B-8E47-6A44E53F20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61E7D91E-4666-4C26-BB10-8726AE63799C}" type="pres">
      <dgm:prSet presAssocID="{52A8C47A-824A-4492-ABAD-1B0DB85CE1B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3024FB0-96D4-4FFA-ACFD-FADDE73A69F2}" type="pres">
      <dgm:prSet presAssocID="{6330FB67-0669-42A4-9699-54FEE0135508}" presName="spacer" presStyleCnt="0"/>
      <dgm:spPr/>
    </dgm:pt>
    <dgm:pt modelId="{B63FC367-7965-44BF-B42F-114C044F80E5}" type="pres">
      <dgm:prSet presAssocID="{BE55E87F-7E26-475C-8B73-5ED2A878AE4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077E57E-7C52-4738-8625-C3F45B3F0427}" type="pres">
      <dgm:prSet presAssocID="{647B9D8C-86DD-4C6D-8927-7B634AB036B8}" presName="spacer" presStyleCnt="0"/>
      <dgm:spPr/>
    </dgm:pt>
    <dgm:pt modelId="{B08140D4-8F9A-4197-BE3E-F044D5166747}" type="pres">
      <dgm:prSet presAssocID="{CBCB86F6-716F-485C-8591-7625EDA2219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B122DD6E-1895-44E0-9B33-371AFF48ED70}" srcId="{E5983942-9E4A-466B-8E47-6A44E53F20FB}" destId="{CBCB86F6-716F-485C-8591-7625EDA2219A}" srcOrd="2" destOrd="0" parTransId="{8D239E99-29F2-4328-ADB9-E46F66DC6A89}" sibTransId="{0808E445-F029-4222-99D4-AC16DC9CBF2C}"/>
    <dgm:cxn modelId="{DF27CB01-7E92-402D-90AD-2D93660A0FA7}" type="presOf" srcId="{52A8C47A-824A-4492-ABAD-1B0DB85CE1B6}" destId="{61E7D91E-4666-4C26-BB10-8726AE63799C}" srcOrd="0" destOrd="0" presId="urn:microsoft.com/office/officeart/2005/8/layout/vList2"/>
    <dgm:cxn modelId="{702F930D-7961-4E1B-9825-BF1C83EB4889}" srcId="{E5983942-9E4A-466B-8E47-6A44E53F20FB}" destId="{52A8C47A-824A-4492-ABAD-1B0DB85CE1B6}" srcOrd="0" destOrd="0" parTransId="{30C85BFC-4419-4019-B7EA-77433025A98A}" sibTransId="{6330FB67-0669-42A4-9699-54FEE0135508}"/>
    <dgm:cxn modelId="{C3F788E8-5A83-40B4-A6AC-F1FBF1C0DAD1}" type="presOf" srcId="{BE55E87F-7E26-475C-8B73-5ED2A878AE42}" destId="{B63FC367-7965-44BF-B42F-114C044F80E5}" srcOrd="0" destOrd="0" presId="urn:microsoft.com/office/officeart/2005/8/layout/vList2"/>
    <dgm:cxn modelId="{8B1410A6-71F0-433C-A455-31DC9B06A6F8}" type="presOf" srcId="{CBCB86F6-716F-485C-8591-7625EDA2219A}" destId="{B08140D4-8F9A-4197-BE3E-F044D5166747}" srcOrd="0" destOrd="0" presId="urn:microsoft.com/office/officeart/2005/8/layout/vList2"/>
    <dgm:cxn modelId="{CBAB65D3-6050-43DF-85E6-5F445AE84788}" srcId="{E5983942-9E4A-466B-8E47-6A44E53F20FB}" destId="{BE55E87F-7E26-475C-8B73-5ED2A878AE42}" srcOrd="1" destOrd="0" parTransId="{2A108278-2B6D-449E-B458-64598E1AF92B}" sibTransId="{647B9D8C-86DD-4C6D-8927-7B634AB036B8}"/>
    <dgm:cxn modelId="{311357E5-2845-401E-8348-F971C8E819C0}" type="presOf" srcId="{E5983942-9E4A-466B-8E47-6A44E53F20FB}" destId="{B14C5890-6C3F-4416-9EFF-43E5D9BF527D}" srcOrd="0" destOrd="0" presId="urn:microsoft.com/office/officeart/2005/8/layout/vList2"/>
    <dgm:cxn modelId="{8F5CB419-F15B-4036-8B7A-BB53A9571ADF}" type="presParOf" srcId="{B14C5890-6C3F-4416-9EFF-43E5D9BF527D}" destId="{61E7D91E-4666-4C26-BB10-8726AE63799C}" srcOrd="0" destOrd="0" presId="urn:microsoft.com/office/officeart/2005/8/layout/vList2"/>
    <dgm:cxn modelId="{804DBFB8-5B1F-4529-AAA7-4E9F9A392A31}" type="presParOf" srcId="{B14C5890-6C3F-4416-9EFF-43E5D9BF527D}" destId="{43024FB0-96D4-4FFA-ACFD-FADDE73A69F2}" srcOrd="1" destOrd="0" presId="urn:microsoft.com/office/officeart/2005/8/layout/vList2"/>
    <dgm:cxn modelId="{226ADC3E-C2E1-4BD0-88D8-C95FE9A28811}" type="presParOf" srcId="{B14C5890-6C3F-4416-9EFF-43E5D9BF527D}" destId="{B63FC367-7965-44BF-B42F-114C044F80E5}" srcOrd="2" destOrd="0" presId="urn:microsoft.com/office/officeart/2005/8/layout/vList2"/>
    <dgm:cxn modelId="{CA6B99F6-88C0-4A99-A62C-AA34F1F796CB}" type="presParOf" srcId="{B14C5890-6C3F-4416-9EFF-43E5D9BF527D}" destId="{5077E57E-7C52-4738-8625-C3F45B3F0427}" srcOrd="3" destOrd="0" presId="urn:microsoft.com/office/officeart/2005/8/layout/vList2"/>
    <dgm:cxn modelId="{44EC2827-2B45-424A-BB73-41D9293BBBC1}" type="presParOf" srcId="{B14C5890-6C3F-4416-9EFF-43E5D9BF527D}" destId="{B08140D4-8F9A-4197-BE3E-F044D516674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0551C8D-FE08-4E91-A962-52486A41C724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/>
      <dgm:spPr/>
      <dgm:t>
        <a:bodyPr/>
        <a:lstStyle/>
        <a:p>
          <a:endParaRPr lang="en-ZA"/>
        </a:p>
      </dgm:t>
    </dgm:pt>
    <dgm:pt modelId="{6A47BDC4-866C-46CB-A571-8C548C48BD19}">
      <dgm:prSet/>
      <dgm:spPr/>
      <dgm:t>
        <a:bodyPr/>
        <a:lstStyle/>
        <a:p>
          <a:pPr rtl="0"/>
          <a:r>
            <a:rPr lang="en-ZA" dirty="0" smtClean="0">
              <a:solidFill>
                <a:schemeClr val="tx1"/>
              </a:solidFill>
            </a:rPr>
            <a:t>Participate in local and global professional learning communities.</a:t>
          </a:r>
          <a:endParaRPr lang="en-ZA" dirty="0">
            <a:solidFill>
              <a:schemeClr val="tx1"/>
            </a:solidFill>
          </a:endParaRPr>
        </a:p>
      </dgm:t>
    </dgm:pt>
    <dgm:pt modelId="{37C15F90-C2B1-4090-8A13-4A194AA9EC25}" type="parTrans" cxnId="{EE91F52C-241E-4D8C-A908-0D24D9251A3A}">
      <dgm:prSet/>
      <dgm:spPr/>
      <dgm:t>
        <a:bodyPr/>
        <a:lstStyle/>
        <a:p>
          <a:endParaRPr lang="en-ZA"/>
        </a:p>
      </dgm:t>
    </dgm:pt>
    <dgm:pt modelId="{00A0797B-FA2B-4DAB-A671-A003BAE3F7C2}" type="sibTrans" cxnId="{EE91F52C-241E-4D8C-A908-0D24D9251A3A}">
      <dgm:prSet/>
      <dgm:spPr/>
      <dgm:t>
        <a:bodyPr/>
        <a:lstStyle/>
        <a:p>
          <a:endParaRPr lang="en-ZA"/>
        </a:p>
      </dgm:t>
    </dgm:pt>
    <dgm:pt modelId="{FC575DDD-32DC-4175-B11F-A7D8F9B3EFE3}">
      <dgm:prSet/>
      <dgm:spPr/>
      <dgm:t>
        <a:bodyPr/>
        <a:lstStyle/>
        <a:p>
          <a:pPr rtl="0"/>
          <a:r>
            <a:rPr lang="en-ZA" dirty="0" smtClean="0">
              <a:solidFill>
                <a:schemeClr val="tx1"/>
              </a:solidFill>
            </a:rPr>
            <a:t>Select appropriate digital tools and resources when fulfilling the seven collectives roles of the educator.</a:t>
          </a:r>
          <a:endParaRPr lang="en-ZA" dirty="0">
            <a:solidFill>
              <a:schemeClr val="tx1"/>
            </a:solidFill>
          </a:endParaRPr>
        </a:p>
      </dgm:t>
    </dgm:pt>
    <dgm:pt modelId="{D2BD24AD-C63E-4994-A081-8BE4BFB26E94}" type="parTrans" cxnId="{B4DAA4F5-7FF3-41A0-A3C3-B3FD3ADB9BEC}">
      <dgm:prSet/>
      <dgm:spPr/>
      <dgm:t>
        <a:bodyPr/>
        <a:lstStyle/>
        <a:p>
          <a:endParaRPr lang="en-ZA"/>
        </a:p>
      </dgm:t>
    </dgm:pt>
    <dgm:pt modelId="{3FE97CAF-BA77-4F92-945A-467DC039EB92}" type="sibTrans" cxnId="{B4DAA4F5-7FF3-41A0-A3C3-B3FD3ADB9BEC}">
      <dgm:prSet/>
      <dgm:spPr/>
      <dgm:t>
        <a:bodyPr/>
        <a:lstStyle/>
        <a:p>
          <a:endParaRPr lang="en-ZA"/>
        </a:p>
      </dgm:t>
    </dgm:pt>
    <dgm:pt modelId="{F3F7D3B4-6EB7-4DB8-92E1-47C86C16BA09}" type="pres">
      <dgm:prSet presAssocID="{30551C8D-FE08-4E91-A962-52486A41C7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3600500E-EF0D-42C1-B265-57D6A056D910}" type="pres">
      <dgm:prSet presAssocID="{6A47BDC4-866C-46CB-A571-8C548C48BD1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0229676-319F-433C-AE9F-D6642328CDA9}" type="pres">
      <dgm:prSet presAssocID="{00A0797B-FA2B-4DAB-A671-A003BAE3F7C2}" presName="spacer" presStyleCnt="0"/>
      <dgm:spPr/>
    </dgm:pt>
    <dgm:pt modelId="{FE44DB80-0B2B-46A3-B7AC-EAD754E69D70}" type="pres">
      <dgm:prSet presAssocID="{FC575DDD-32DC-4175-B11F-A7D8F9B3EFE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CA8E9C3B-0B1A-4401-898D-6D2A8DB7E210}" type="presOf" srcId="{30551C8D-FE08-4E91-A962-52486A41C724}" destId="{F3F7D3B4-6EB7-4DB8-92E1-47C86C16BA09}" srcOrd="0" destOrd="0" presId="urn:microsoft.com/office/officeart/2005/8/layout/vList2"/>
    <dgm:cxn modelId="{5EE715B6-D576-4980-B454-96CBD684B4C6}" type="presOf" srcId="{6A47BDC4-866C-46CB-A571-8C548C48BD19}" destId="{3600500E-EF0D-42C1-B265-57D6A056D910}" srcOrd="0" destOrd="0" presId="urn:microsoft.com/office/officeart/2005/8/layout/vList2"/>
    <dgm:cxn modelId="{EE91F52C-241E-4D8C-A908-0D24D9251A3A}" srcId="{30551C8D-FE08-4E91-A962-52486A41C724}" destId="{6A47BDC4-866C-46CB-A571-8C548C48BD19}" srcOrd="0" destOrd="0" parTransId="{37C15F90-C2B1-4090-8A13-4A194AA9EC25}" sibTransId="{00A0797B-FA2B-4DAB-A671-A003BAE3F7C2}"/>
    <dgm:cxn modelId="{B4DAA4F5-7FF3-41A0-A3C3-B3FD3ADB9BEC}" srcId="{30551C8D-FE08-4E91-A962-52486A41C724}" destId="{FC575DDD-32DC-4175-B11F-A7D8F9B3EFE3}" srcOrd="1" destOrd="0" parTransId="{D2BD24AD-C63E-4994-A081-8BE4BFB26E94}" sibTransId="{3FE97CAF-BA77-4F92-945A-467DC039EB92}"/>
    <dgm:cxn modelId="{8B56A0B6-956D-4DDF-854A-298047F1884E}" type="presOf" srcId="{FC575DDD-32DC-4175-B11F-A7D8F9B3EFE3}" destId="{FE44DB80-0B2B-46A3-B7AC-EAD754E69D70}" srcOrd="0" destOrd="0" presId="urn:microsoft.com/office/officeart/2005/8/layout/vList2"/>
    <dgm:cxn modelId="{B4279571-C697-417F-A78F-66BC1113164F}" type="presParOf" srcId="{F3F7D3B4-6EB7-4DB8-92E1-47C86C16BA09}" destId="{3600500E-EF0D-42C1-B265-57D6A056D910}" srcOrd="0" destOrd="0" presId="urn:microsoft.com/office/officeart/2005/8/layout/vList2"/>
    <dgm:cxn modelId="{AE23F476-CCE9-48C8-8524-55B854C35D21}" type="presParOf" srcId="{F3F7D3B4-6EB7-4DB8-92E1-47C86C16BA09}" destId="{B0229676-319F-433C-AE9F-D6642328CDA9}" srcOrd="1" destOrd="0" presId="urn:microsoft.com/office/officeart/2005/8/layout/vList2"/>
    <dgm:cxn modelId="{BF9D9427-8B40-407D-925D-DFF7A5AC607B}" type="presParOf" srcId="{F3F7D3B4-6EB7-4DB8-92E1-47C86C16BA09}" destId="{FE44DB80-0B2B-46A3-B7AC-EAD754E69D7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3884A70-D368-499C-A9A1-044F413FBEAD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/>
      <dgm:spPr/>
      <dgm:t>
        <a:bodyPr/>
        <a:lstStyle/>
        <a:p>
          <a:endParaRPr lang="en-ZA"/>
        </a:p>
      </dgm:t>
    </dgm:pt>
    <dgm:pt modelId="{9378DCE8-A7C5-497D-AC6C-F9260B2EB39C}">
      <dgm:prSet/>
      <dgm:spPr/>
      <dgm:t>
        <a:bodyPr/>
        <a:lstStyle/>
        <a:p>
          <a:pPr rtl="0"/>
          <a:r>
            <a:rPr lang="en-ZA" smtClean="0"/>
            <a:t>Integrate digital tools and resources to enhance learning objectives in contrasting learning environments.</a:t>
          </a:r>
          <a:endParaRPr lang="en-ZA"/>
        </a:p>
      </dgm:t>
    </dgm:pt>
    <dgm:pt modelId="{AE28DDDF-D298-4151-A7F5-EE6981B124B9}" type="parTrans" cxnId="{559AC0F1-8BF5-46AF-A36F-C2BAD2356857}">
      <dgm:prSet/>
      <dgm:spPr/>
      <dgm:t>
        <a:bodyPr/>
        <a:lstStyle/>
        <a:p>
          <a:endParaRPr lang="en-ZA"/>
        </a:p>
      </dgm:t>
    </dgm:pt>
    <dgm:pt modelId="{E4E80D4E-C054-4D5B-B07D-1B8CD05FD587}" type="sibTrans" cxnId="{559AC0F1-8BF5-46AF-A36F-C2BAD2356857}">
      <dgm:prSet/>
      <dgm:spPr/>
      <dgm:t>
        <a:bodyPr/>
        <a:lstStyle/>
        <a:p>
          <a:endParaRPr lang="en-ZA"/>
        </a:p>
      </dgm:t>
    </dgm:pt>
    <dgm:pt modelId="{AA943904-DF2A-4729-9EA2-E19E374F4754}">
      <dgm:prSet/>
      <dgm:spPr/>
      <dgm:t>
        <a:bodyPr/>
        <a:lstStyle/>
        <a:p>
          <a:pPr rtl="0"/>
          <a:r>
            <a:rPr lang="en-ZA" smtClean="0"/>
            <a:t>Develop learners’ global awareness and understanding through the use of digital communication and collaboration tools.</a:t>
          </a:r>
          <a:endParaRPr lang="en-ZA"/>
        </a:p>
      </dgm:t>
    </dgm:pt>
    <dgm:pt modelId="{E9DC663B-B587-4D0F-BB92-0F25362F22EA}" type="parTrans" cxnId="{B0E46305-F945-40D3-97FA-5467EA79F4C7}">
      <dgm:prSet/>
      <dgm:spPr/>
      <dgm:t>
        <a:bodyPr/>
        <a:lstStyle/>
        <a:p>
          <a:endParaRPr lang="en-ZA"/>
        </a:p>
      </dgm:t>
    </dgm:pt>
    <dgm:pt modelId="{0ECE2683-6D67-471A-9A0C-98C8266A7237}" type="sibTrans" cxnId="{B0E46305-F945-40D3-97FA-5467EA79F4C7}">
      <dgm:prSet/>
      <dgm:spPr/>
      <dgm:t>
        <a:bodyPr/>
        <a:lstStyle/>
        <a:p>
          <a:endParaRPr lang="en-ZA"/>
        </a:p>
      </dgm:t>
    </dgm:pt>
    <dgm:pt modelId="{BAF858B9-9674-454C-A3B8-F912A95B1D18}">
      <dgm:prSet/>
      <dgm:spPr/>
      <dgm:t>
        <a:bodyPr/>
        <a:lstStyle/>
        <a:p>
          <a:pPr rtl="0"/>
          <a:r>
            <a:rPr lang="en-ZA" smtClean="0"/>
            <a:t>Transform learning through the innovative use of digital tools and resources.</a:t>
          </a:r>
          <a:endParaRPr lang="en-ZA"/>
        </a:p>
      </dgm:t>
    </dgm:pt>
    <dgm:pt modelId="{F0293B20-4F33-4594-8ABD-439EC71AC803}" type="parTrans" cxnId="{F4AC45B5-5A09-4660-86E7-2C78ABA006F6}">
      <dgm:prSet/>
      <dgm:spPr/>
      <dgm:t>
        <a:bodyPr/>
        <a:lstStyle/>
        <a:p>
          <a:endParaRPr lang="en-ZA"/>
        </a:p>
      </dgm:t>
    </dgm:pt>
    <dgm:pt modelId="{F48CFB53-01A7-4F84-B61B-87EB307ECC20}" type="sibTrans" cxnId="{F4AC45B5-5A09-4660-86E7-2C78ABA006F6}">
      <dgm:prSet/>
      <dgm:spPr/>
      <dgm:t>
        <a:bodyPr/>
        <a:lstStyle/>
        <a:p>
          <a:endParaRPr lang="en-ZA"/>
        </a:p>
      </dgm:t>
    </dgm:pt>
    <dgm:pt modelId="{931A3E6F-C923-4585-A447-2596643D183E}" type="pres">
      <dgm:prSet presAssocID="{33884A70-D368-499C-A9A1-044F413FB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5EEEB5FB-4E51-418D-93E9-6852ECFD53FD}" type="pres">
      <dgm:prSet presAssocID="{9378DCE8-A7C5-497D-AC6C-F9260B2EB39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0072043-E414-4C32-9F96-16B586B5C5FC}" type="pres">
      <dgm:prSet presAssocID="{E4E80D4E-C054-4D5B-B07D-1B8CD05FD587}" presName="spacer" presStyleCnt="0"/>
      <dgm:spPr/>
    </dgm:pt>
    <dgm:pt modelId="{A27EBAB3-0F5C-4C74-886F-14B159A4C4E0}" type="pres">
      <dgm:prSet presAssocID="{AA943904-DF2A-4729-9EA2-E19E374F475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0ABB410-B6B1-4015-B535-B5EFB8B97AF6}" type="pres">
      <dgm:prSet presAssocID="{0ECE2683-6D67-471A-9A0C-98C8266A7237}" presName="spacer" presStyleCnt="0"/>
      <dgm:spPr/>
    </dgm:pt>
    <dgm:pt modelId="{CC155952-BE54-4E65-9533-33623B4D9686}" type="pres">
      <dgm:prSet presAssocID="{BAF858B9-9674-454C-A3B8-F912A95B1D1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02838C4F-C920-4B13-BCBD-F16C45C77AA6}" type="presOf" srcId="{AA943904-DF2A-4729-9EA2-E19E374F4754}" destId="{A27EBAB3-0F5C-4C74-886F-14B159A4C4E0}" srcOrd="0" destOrd="0" presId="urn:microsoft.com/office/officeart/2005/8/layout/vList2"/>
    <dgm:cxn modelId="{F61A03A0-D8DA-4AEE-A0BB-0A3C79350C59}" type="presOf" srcId="{BAF858B9-9674-454C-A3B8-F912A95B1D18}" destId="{CC155952-BE54-4E65-9533-33623B4D9686}" srcOrd="0" destOrd="0" presId="urn:microsoft.com/office/officeart/2005/8/layout/vList2"/>
    <dgm:cxn modelId="{559AC0F1-8BF5-46AF-A36F-C2BAD2356857}" srcId="{33884A70-D368-499C-A9A1-044F413FBEAD}" destId="{9378DCE8-A7C5-497D-AC6C-F9260B2EB39C}" srcOrd="0" destOrd="0" parTransId="{AE28DDDF-D298-4151-A7F5-EE6981B124B9}" sibTransId="{E4E80D4E-C054-4D5B-B07D-1B8CD05FD587}"/>
    <dgm:cxn modelId="{F4AC45B5-5A09-4660-86E7-2C78ABA006F6}" srcId="{33884A70-D368-499C-A9A1-044F413FBEAD}" destId="{BAF858B9-9674-454C-A3B8-F912A95B1D18}" srcOrd="2" destOrd="0" parTransId="{F0293B20-4F33-4594-8ABD-439EC71AC803}" sibTransId="{F48CFB53-01A7-4F84-B61B-87EB307ECC20}"/>
    <dgm:cxn modelId="{DB4ABF37-2236-45AE-B107-34C379BD6520}" type="presOf" srcId="{33884A70-D368-499C-A9A1-044F413FBEAD}" destId="{931A3E6F-C923-4585-A447-2596643D183E}" srcOrd="0" destOrd="0" presId="urn:microsoft.com/office/officeart/2005/8/layout/vList2"/>
    <dgm:cxn modelId="{B0E46305-F945-40D3-97FA-5467EA79F4C7}" srcId="{33884A70-D368-499C-A9A1-044F413FBEAD}" destId="{AA943904-DF2A-4729-9EA2-E19E374F4754}" srcOrd="1" destOrd="0" parTransId="{E9DC663B-B587-4D0F-BB92-0F25362F22EA}" sibTransId="{0ECE2683-6D67-471A-9A0C-98C8266A7237}"/>
    <dgm:cxn modelId="{8655B5B4-5567-4124-8734-5A9B37B9DA79}" type="presOf" srcId="{9378DCE8-A7C5-497D-AC6C-F9260B2EB39C}" destId="{5EEEB5FB-4E51-418D-93E9-6852ECFD53FD}" srcOrd="0" destOrd="0" presId="urn:microsoft.com/office/officeart/2005/8/layout/vList2"/>
    <dgm:cxn modelId="{47E623FD-09AF-4B95-8105-D930874A92B8}" type="presParOf" srcId="{931A3E6F-C923-4585-A447-2596643D183E}" destId="{5EEEB5FB-4E51-418D-93E9-6852ECFD53FD}" srcOrd="0" destOrd="0" presId="urn:microsoft.com/office/officeart/2005/8/layout/vList2"/>
    <dgm:cxn modelId="{E4D19C72-BD12-4372-8DD6-DCB62BB87E57}" type="presParOf" srcId="{931A3E6F-C923-4585-A447-2596643D183E}" destId="{80072043-E414-4C32-9F96-16B586B5C5FC}" srcOrd="1" destOrd="0" presId="urn:microsoft.com/office/officeart/2005/8/layout/vList2"/>
    <dgm:cxn modelId="{BEA6904A-8C26-4308-BF10-9D7B6F761824}" type="presParOf" srcId="{931A3E6F-C923-4585-A447-2596643D183E}" destId="{A27EBAB3-0F5C-4C74-886F-14B159A4C4E0}" srcOrd="2" destOrd="0" presId="urn:microsoft.com/office/officeart/2005/8/layout/vList2"/>
    <dgm:cxn modelId="{C17BB0C1-0339-4F00-96E3-091ECC8E3B9C}" type="presParOf" srcId="{931A3E6F-C923-4585-A447-2596643D183E}" destId="{F0ABB410-B6B1-4015-B535-B5EFB8B97AF6}" srcOrd="3" destOrd="0" presId="urn:microsoft.com/office/officeart/2005/8/layout/vList2"/>
    <dgm:cxn modelId="{340439FF-9934-46DB-8D4C-0E7F26E1C423}" type="presParOf" srcId="{931A3E6F-C923-4585-A447-2596643D183E}" destId="{CC155952-BE54-4E65-9533-33623B4D968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2E43049-71E0-47EE-B2AA-DAF4561534C5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/>
      <dgm:spPr/>
      <dgm:t>
        <a:bodyPr/>
        <a:lstStyle/>
        <a:p>
          <a:endParaRPr lang="en-ZA"/>
        </a:p>
      </dgm:t>
    </dgm:pt>
    <dgm:pt modelId="{F880F939-B886-42BB-983A-8227601C9164}">
      <dgm:prSet/>
      <dgm:spPr/>
      <dgm:t>
        <a:bodyPr/>
        <a:lstStyle/>
        <a:p>
          <a:pPr rtl="0"/>
          <a:r>
            <a:rPr lang="en-ZA" smtClean="0"/>
            <a:t>Enhance learning management, assessment and feedback through the use of digital tools and resources.</a:t>
          </a:r>
          <a:endParaRPr lang="en-ZA"/>
        </a:p>
      </dgm:t>
    </dgm:pt>
    <dgm:pt modelId="{B58A2156-648A-432A-AE8C-89B08A83432B}" type="parTrans" cxnId="{8378E0F5-197A-4F2B-9C34-BB90BECD7555}">
      <dgm:prSet/>
      <dgm:spPr/>
      <dgm:t>
        <a:bodyPr/>
        <a:lstStyle/>
        <a:p>
          <a:endParaRPr lang="en-ZA"/>
        </a:p>
      </dgm:t>
    </dgm:pt>
    <dgm:pt modelId="{86BBFB0E-0FB4-4828-94BC-EB3B31A3E4F9}" type="sibTrans" cxnId="{8378E0F5-197A-4F2B-9C34-BB90BECD7555}">
      <dgm:prSet/>
      <dgm:spPr/>
      <dgm:t>
        <a:bodyPr/>
        <a:lstStyle/>
        <a:p>
          <a:endParaRPr lang="en-ZA"/>
        </a:p>
      </dgm:t>
    </dgm:pt>
    <dgm:pt modelId="{1095D992-7984-4FDF-8666-75B6B9B1BCA0}">
      <dgm:prSet/>
      <dgm:spPr/>
      <dgm:t>
        <a:bodyPr/>
        <a:lstStyle/>
        <a:p>
          <a:pPr rtl="0"/>
          <a:r>
            <a:rPr lang="en-ZA" smtClean="0"/>
            <a:t>Integrate learner skill development in digital literacies with curriculum-based learning.</a:t>
          </a:r>
          <a:endParaRPr lang="en-ZA"/>
        </a:p>
      </dgm:t>
    </dgm:pt>
    <dgm:pt modelId="{592FE5E9-3154-4AB7-83D0-C1988D76FEFA}" type="parTrans" cxnId="{2DDB1DA0-C2C5-42BC-A084-1AB1F1BBD6EC}">
      <dgm:prSet/>
      <dgm:spPr/>
      <dgm:t>
        <a:bodyPr/>
        <a:lstStyle/>
        <a:p>
          <a:endParaRPr lang="en-ZA"/>
        </a:p>
      </dgm:t>
    </dgm:pt>
    <dgm:pt modelId="{8AC93090-DAF6-455A-A3DF-4CF7FF8BD9A4}" type="sibTrans" cxnId="{2DDB1DA0-C2C5-42BC-A084-1AB1F1BBD6EC}">
      <dgm:prSet/>
      <dgm:spPr/>
      <dgm:t>
        <a:bodyPr/>
        <a:lstStyle/>
        <a:p>
          <a:endParaRPr lang="en-ZA"/>
        </a:p>
      </dgm:t>
    </dgm:pt>
    <dgm:pt modelId="{53A7E889-EA1B-47C6-9367-FD7F43C621BE}" type="pres">
      <dgm:prSet presAssocID="{32E43049-71E0-47EE-B2AA-DAF4561534C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FC1C9BB1-0C7E-4416-A5F4-18B639F7324B}" type="pres">
      <dgm:prSet presAssocID="{F880F939-B886-42BB-983A-8227601C916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3CF7958-CC3F-439F-BE7B-AAEE5A9CE6E6}" type="pres">
      <dgm:prSet presAssocID="{86BBFB0E-0FB4-4828-94BC-EB3B31A3E4F9}" presName="spacer" presStyleCnt="0"/>
      <dgm:spPr/>
    </dgm:pt>
    <dgm:pt modelId="{55E6ED12-0EA9-4F27-A6A3-F2A2A9AEF278}" type="pres">
      <dgm:prSet presAssocID="{1095D992-7984-4FDF-8666-75B6B9B1BCA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8378E0F5-197A-4F2B-9C34-BB90BECD7555}" srcId="{32E43049-71E0-47EE-B2AA-DAF4561534C5}" destId="{F880F939-B886-42BB-983A-8227601C9164}" srcOrd="0" destOrd="0" parTransId="{B58A2156-648A-432A-AE8C-89B08A83432B}" sibTransId="{86BBFB0E-0FB4-4828-94BC-EB3B31A3E4F9}"/>
    <dgm:cxn modelId="{43A6240A-EACA-48AD-A4BD-3CE45A2D5148}" type="presOf" srcId="{F880F939-B886-42BB-983A-8227601C9164}" destId="{FC1C9BB1-0C7E-4416-A5F4-18B639F7324B}" srcOrd="0" destOrd="0" presId="urn:microsoft.com/office/officeart/2005/8/layout/vList2"/>
    <dgm:cxn modelId="{107A9BA4-B1BA-4689-9BE6-082583DB3BB4}" type="presOf" srcId="{32E43049-71E0-47EE-B2AA-DAF4561534C5}" destId="{53A7E889-EA1B-47C6-9367-FD7F43C621BE}" srcOrd="0" destOrd="0" presId="urn:microsoft.com/office/officeart/2005/8/layout/vList2"/>
    <dgm:cxn modelId="{2DDB1DA0-C2C5-42BC-A084-1AB1F1BBD6EC}" srcId="{32E43049-71E0-47EE-B2AA-DAF4561534C5}" destId="{1095D992-7984-4FDF-8666-75B6B9B1BCA0}" srcOrd="1" destOrd="0" parTransId="{592FE5E9-3154-4AB7-83D0-C1988D76FEFA}" sibTransId="{8AC93090-DAF6-455A-A3DF-4CF7FF8BD9A4}"/>
    <dgm:cxn modelId="{E118AA20-AE1C-4F74-B380-5546AC0DF40A}" type="presOf" srcId="{1095D992-7984-4FDF-8666-75B6B9B1BCA0}" destId="{55E6ED12-0EA9-4F27-A6A3-F2A2A9AEF278}" srcOrd="0" destOrd="0" presId="urn:microsoft.com/office/officeart/2005/8/layout/vList2"/>
    <dgm:cxn modelId="{D6149886-9BFF-43C1-919A-A051BE9015C8}" type="presParOf" srcId="{53A7E889-EA1B-47C6-9367-FD7F43C621BE}" destId="{FC1C9BB1-0C7E-4416-A5F4-18B639F7324B}" srcOrd="0" destOrd="0" presId="urn:microsoft.com/office/officeart/2005/8/layout/vList2"/>
    <dgm:cxn modelId="{69B0E088-78DE-494C-B9BA-755D05600C13}" type="presParOf" srcId="{53A7E889-EA1B-47C6-9367-FD7F43C621BE}" destId="{03CF7958-CC3F-439F-BE7B-AAEE5A9CE6E6}" srcOrd="1" destOrd="0" presId="urn:microsoft.com/office/officeart/2005/8/layout/vList2"/>
    <dgm:cxn modelId="{6AD3A558-AFCA-4C12-816A-7B71BEAB1A28}" type="presParOf" srcId="{53A7E889-EA1B-47C6-9367-FD7F43C621BE}" destId="{55E6ED12-0EA9-4F27-A6A3-F2A2A9AEF2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6A1DAA8-A486-4C05-B3A7-1C2464FE31BF}" type="doc">
      <dgm:prSet loTypeId="urn:microsoft.com/office/officeart/2005/8/layout/vList2" loCatId="list" qsTypeId="urn:microsoft.com/office/officeart/2005/8/quickstyle/simple2" qsCatId="simple" csTypeId="urn:microsoft.com/office/officeart/2005/8/colors/accent6_1" csCatId="accent6"/>
      <dgm:spPr/>
      <dgm:t>
        <a:bodyPr/>
        <a:lstStyle/>
        <a:p>
          <a:endParaRPr lang="en-ZA"/>
        </a:p>
      </dgm:t>
    </dgm:pt>
    <dgm:pt modelId="{CB8298EC-F30E-4CFC-BBF6-B6B3CE3342B3}">
      <dgm:prSet/>
      <dgm:spPr/>
      <dgm:t>
        <a:bodyPr/>
        <a:lstStyle/>
        <a:p>
          <a:pPr rtl="0"/>
          <a:r>
            <a:rPr lang="en-ZA" smtClean="0"/>
            <a:t>Demonstrate commitment to the vision for digital learning in the province, district and school.</a:t>
          </a:r>
          <a:endParaRPr lang="en-ZA"/>
        </a:p>
      </dgm:t>
    </dgm:pt>
    <dgm:pt modelId="{C9022AD6-13D4-4881-9A62-A61A78216BDC}" type="parTrans" cxnId="{0900FE23-AF02-4EBD-B920-F5DEF449430E}">
      <dgm:prSet/>
      <dgm:spPr/>
      <dgm:t>
        <a:bodyPr/>
        <a:lstStyle/>
        <a:p>
          <a:endParaRPr lang="en-ZA"/>
        </a:p>
      </dgm:t>
    </dgm:pt>
    <dgm:pt modelId="{F02DA5DE-A7D6-47FC-9666-F04F01D8A1F8}" type="sibTrans" cxnId="{0900FE23-AF02-4EBD-B920-F5DEF449430E}">
      <dgm:prSet/>
      <dgm:spPr/>
      <dgm:t>
        <a:bodyPr/>
        <a:lstStyle/>
        <a:p>
          <a:endParaRPr lang="en-ZA"/>
        </a:p>
      </dgm:t>
    </dgm:pt>
    <dgm:pt modelId="{B8A70932-1E78-4B40-A3BF-29EF9E369760}">
      <dgm:prSet/>
      <dgm:spPr/>
      <dgm:t>
        <a:bodyPr/>
        <a:lstStyle/>
        <a:p>
          <a:pPr rtl="0"/>
          <a:r>
            <a:rPr lang="en-ZA" smtClean="0"/>
            <a:t>Participate in decision-making when planning and implementing digital learning in the school.</a:t>
          </a:r>
          <a:endParaRPr lang="en-ZA"/>
        </a:p>
      </dgm:t>
    </dgm:pt>
    <dgm:pt modelId="{F4D2C1E0-36A5-415A-8D6A-E842066998B4}" type="parTrans" cxnId="{42719CBD-8052-48E7-B37C-267424A3FF37}">
      <dgm:prSet/>
      <dgm:spPr/>
      <dgm:t>
        <a:bodyPr/>
        <a:lstStyle/>
        <a:p>
          <a:endParaRPr lang="en-ZA"/>
        </a:p>
      </dgm:t>
    </dgm:pt>
    <dgm:pt modelId="{281BB3BC-7E3C-4151-B33B-218697CDEEC3}" type="sibTrans" cxnId="{42719CBD-8052-48E7-B37C-267424A3FF37}">
      <dgm:prSet/>
      <dgm:spPr/>
      <dgm:t>
        <a:bodyPr/>
        <a:lstStyle/>
        <a:p>
          <a:endParaRPr lang="en-ZA"/>
        </a:p>
      </dgm:t>
    </dgm:pt>
    <dgm:pt modelId="{FA093D55-86E2-4B3A-86FE-8AFFD3691EF8}">
      <dgm:prSet/>
      <dgm:spPr/>
      <dgm:t>
        <a:bodyPr/>
        <a:lstStyle/>
        <a:p>
          <a:pPr rtl="0"/>
          <a:r>
            <a:rPr lang="en-ZA" dirty="0" smtClean="0"/>
            <a:t>Initiate peer support and collaborative, work-place learning.</a:t>
          </a:r>
          <a:endParaRPr lang="en-ZA" dirty="0"/>
        </a:p>
      </dgm:t>
    </dgm:pt>
    <dgm:pt modelId="{F5857294-2E03-43DA-A8BB-F9EF81DFB860}" type="parTrans" cxnId="{EDDD19EA-6567-45B7-BABC-670A76BEEC5E}">
      <dgm:prSet/>
      <dgm:spPr/>
      <dgm:t>
        <a:bodyPr/>
        <a:lstStyle/>
        <a:p>
          <a:endParaRPr lang="en-ZA"/>
        </a:p>
      </dgm:t>
    </dgm:pt>
    <dgm:pt modelId="{A8B69502-BF06-4B45-BB2F-1364396047EA}" type="sibTrans" cxnId="{EDDD19EA-6567-45B7-BABC-670A76BEEC5E}">
      <dgm:prSet/>
      <dgm:spPr/>
      <dgm:t>
        <a:bodyPr/>
        <a:lstStyle/>
        <a:p>
          <a:endParaRPr lang="en-ZA"/>
        </a:p>
      </dgm:t>
    </dgm:pt>
    <dgm:pt modelId="{4FA26766-0087-4DF1-A88C-C9A2810805F5}" type="pres">
      <dgm:prSet presAssocID="{96A1DAA8-A486-4C05-B3A7-1C2464FE31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86AD614E-494C-42D2-BB78-8D3835CDF244}" type="pres">
      <dgm:prSet presAssocID="{CB8298EC-F30E-4CFC-BBF6-B6B3CE3342B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27A4F8C-5965-4773-983B-E8C6E2597C9B}" type="pres">
      <dgm:prSet presAssocID="{F02DA5DE-A7D6-47FC-9666-F04F01D8A1F8}" presName="spacer" presStyleCnt="0"/>
      <dgm:spPr/>
    </dgm:pt>
    <dgm:pt modelId="{861A90F8-9DC9-475D-9027-761E526327DD}" type="pres">
      <dgm:prSet presAssocID="{B8A70932-1E78-4B40-A3BF-29EF9E36976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1BFB286-C469-4EDF-B643-DE30434EAC99}" type="pres">
      <dgm:prSet presAssocID="{281BB3BC-7E3C-4151-B33B-218697CDEEC3}" presName="spacer" presStyleCnt="0"/>
      <dgm:spPr/>
    </dgm:pt>
    <dgm:pt modelId="{57B7FF11-572E-4464-838E-B49C65817EA3}" type="pres">
      <dgm:prSet presAssocID="{FA093D55-86E2-4B3A-86FE-8AFFD3691EF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9348831B-9ACF-4988-9463-D0288CB8A8EE}" type="presOf" srcId="{96A1DAA8-A486-4C05-B3A7-1C2464FE31BF}" destId="{4FA26766-0087-4DF1-A88C-C9A2810805F5}" srcOrd="0" destOrd="0" presId="urn:microsoft.com/office/officeart/2005/8/layout/vList2"/>
    <dgm:cxn modelId="{0900FE23-AF02-4EBD-B920-F5DEF449430E}" srcId="{96A1DAA8-A486-4C05-B3A7-1C2464FE31BF}" destId="{CB8298EC-F30E-4CFC-BBF6-B6B3CE3342B3}" srcOrd="0" destOrd="0" parTransId="{C9022AD6-13D4-4881-9A62-A61A78216BDC}" sibTransId="{F02DA5DE-A7D6-47FC-9666-F04F01D8A1F8}"/>
    <dgm:cxn modelId="{B4B97F49-DBA9-4DE6-9869-A3272DF6F305}" type="presOf" srcId="{CB8298EC-F30E-4CFC-BBF6-B6B3CE3342B3}" destId="{86AD614E-494C-42D2-BB78-8D3835CDF244}" srcOrd="0" destOrd="0" presId="urn:microsoft.com/office/officeart/2005/8/layout/vList2"/>
    <dgm:cxn modelId="{A19E7ADE-3479-4DD0-81A2-46271AD7B11F}" type="presOf" srcId="{FA093D55-86E2-4B3A-86FE-8AFFD3691EF8}" destId="{57B7FF11-572E-4464-838E-B49C65817EA3}" srcOrd="0" destOrd="0" presId="urn:microsoft.com/office/officeart/2005/8/layout/vList2"/>
    <dgm:cxn modelId="{EDDD19EA-6567-45B7-BABC-670A76BEEC5E}" srcId="{96A1DAA8-A486-4C05-B3A7-1C2464FE31BF}" destId="{FA093D55-86E2-4B3A-86FE-8AFFD3691EF8}" srcOrd="2" destOrd="0" parTransId="{F5857294-2E03-43DA-A8BB-F9EF81DFB860}" sibTransId="{A8B69502-BF06-4B45-BB2F-1364396047EA}"/>
    <dgm:cxn modelId="{42719CBD-8052-48E7-B37C-267424A3FF37}" srcId="{96A1DAA8-A486-4C05-B3A7-1C2464FE31BF}" destId="{B8A70932-1E78-4B40-A3BF-29EF9E369760}" srcOrd="1" destOrd="0" parTransId="{F4D2C1E0-36A5-415A-8D6A-E842066998B4}" sibTransId="{281BB3BC-7E3C-4151-B33B-218697CDEEC3}"/>
    <dgm:cxn modelId="{71AF003D-8817-43F0-8937-A9DB5B582D36}" type="presOf" srcId="{B8A70932-1E78-4B40-A3BF-29EF9E369760}" destId="{861A90F8-9DC9-475D-9027-761E526327DD}" srcOrd="0" destOrd="0" presId="urn:microsoft.com/office/officeart/2005/8/layout/vList2"/>
    <dgm:cxn modelId="{714A83C1-9E6B-47DC-932C-D24232866B61}" type="presParOf" srcId="{4FA26766-0087-4DF1-A88C-C9A2810805F5}" destId="{86AD614E-494C-42D2-BB78-8D3835CDF244}" srcOrd="0" destOrd="0" presId="urn:microsoft.com/office/officeart/2005/8/layout/vList2"/>
    <dgm:cxn modelId="{FE7199B0-C54C-427B-BF38-E138AD1CB3C4}" type="presParOf" srcId="{4FA26766-0087-4DF1-A88C-C9A2810805F5}" destId="{027A4F8C-5965-4773-983B-E8C6E2597C9B}" srcOrd="1" destOrd="0" presId="urn:microsoft.com/office/officeart/2005/8/layout/vList2"/>
    <dgm:cxn modelId="{CD2EB44C-25E4-4F3E-B7C0-24CB2727D3AA}" type="presParOf" srcId="{4FA26766-0087-4DF1-A88C-C9A2810805F5}" destId="{861A90F8-9DC9-475D-9027-761E526327DD}" srcOrd="2" destOrd="0" presId="urn:microsoft.com/office/officeart/2005/8/layout/vList2"/>
    <dgm:cxn modelId="{3E1B6885-EE14-49CA-A73F-6275405648AF}" type="presParOf" srcId="{4FA26766-0087-4DF1-A88C-C9A2810805F5}" destId="{A1BFB286-C469-4EDF-B643-DE30434EAC99}" srcOrd="3" destOrd="0" presId="urn:microsoft.com/office/officeart/2005/8/layout/vList2"/>
    <dgm:cxn modelId="{DDC427C8-0C95-46DC-8009-B4CF93DCDD37}" type="presParOf" srcId="{4FA26766-0087-4DF1-A88C-C9A2810805F5}" destId="{57B7FF11-572E-4464-838E-B49C65817EA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FFE5FB-74CC-4805-A47D-C32C833F635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23567453-FF8F-4E74-B63A-2F728AA6F22B}">
      <dgm:prSet/>
      <dgm:spPr/>
      <dgm:t>
        <a:bodyPr/>
        <a:lstStyle/>
        <a:p>
          <a:pPr rtl="0"/>
          <a:r>
            <a:rPr lang="en-US" dirty="0" smtClean="0"/>
            <a:t>ISPFTED 2011-2025</a:t>
          </a:r>
          <a:endParaRPr lang="en-ZA" dirty="0"/>
        </a:p>
      </dgm:t>
    </dgm:pt>
    <dgm:pt modelId="{CA7F2A7B-120C-4B75-88EF-889C3599749A}" type="parTrans" cxnId="{469B4A97-8591-41B6-84CE-47590E82FCDF}">
      <dgm:prSet/>
      <dgm:spPr/>
      <dgm:t>
        <a:bodyPr/>
        <a:lstStyle/>
        <a:p>
          <a:endParaRPr lang="en-ZA"/>
        </a:p>
      </dgm:t>
    </dgm:pt>
    <dgm:pt modelId="{C6FC3EDC-B9EB-46AB-A4BB-F008ABCDBEF0}" type="sibTrans" cxnId="{469B4A97-8591-41B6-84CE-47590E82FCDF}">
      <dgm:prSet/>
      <dgm:spPr/>
      <dgm:t>
        <a:bodyPr/>
        <a:lstStyle/>
        <a:p>
          <a:endParaRPr lang="en-ZA"/>
        </a:p>
      </dgm:t>
    </dgm:pt>
    <dgm:pt modelId="{BA17F6D8-544F-4B2D-8DF0-D2D3FE89A9BC}">
      <dgm:prSet/>
      <dgm:spPr/>
      <dgm:t>
        <a:bodyPr/>
        <a:lstStyle/>
        <a:p>
          <a:pPr rtl="0"/>
          <a:r>
            <a:rPr lang="en-ZA" dirty="0" smtClean="0"/>
            <a:t>“specific teacher knowledge and practice standards”</a:t>
          </a:r>
          <a:endParaRPr lang="en-ZA" dirty="0"/>
        </a:p>
      </dgm:t>
    </dgm:pt>
    <dgm:pt modelId="{7D012CD0-7BFC-4905-96B3-CC1851786DBB}" type="parTrans" cxnId="{3A82ED70-0FB2-4CD7-A1A7-BB01B1195C19}">
      <dgm:prSet/>
      <dgm:spPr/>
      <dgm:t>
        <a:bodyPr/>
        <a:lstStyle/>
        <a:p>
          <a:endParaRPr lang="en-ZA"/>
        </a:p>
      </dgm:t>
    </dgm:pt>
    <dgm:pt modelId="{E8F6EF05-3408-4C2B-9832-9A7DF99BD161}" type="sibTrans" cxnId="{3A82ED70-0FB2-4CD7-A1A7-BB01B1195C19}">
      <dgm:prSet/>
      <dgm:spPr/>
      <dgm:t>
        <a:bodyPr/>
        <a:lstStyle/>
        <a:p>
          <a:endParaRPr lang="en-ZA"/>
        </a:p>
      </dgm:t>
    </dgm:pt>
    <dgm:pt modelId="{567E2586-9B5C-4772-AA55-B7B4DD63C8B1}">
      <dgm:prSet/>
      <dgm:spPr/>
      <dgm:t>
        <a:bodyPr/>
        <a:lstStyle/>
        <a:p>
          <a:pPr rtl="0"/>
          <a:r>
            <a:rPr lang="en-ZA" dirty="0" smtClean="0"/>
            <a:t>“assessing teacher current competence and supporting them to develop”</a:t>
          </a:r>
          <a:endParaRPr lang="en-ZA" dirty="0"/>
        </a:p>
      </dgm:t>
    </dgm:pt>
    <dgm:pt modelId="{981C2B09-3FB4-483F-B476-7D0958B24B9E}" type="parTrans" cxnId="{D62BBA8F-54E9-49C3-92F8-C6034B929F32}">
      <dgm:prSet/>
      <dgm:spPr/>
      <dgm:t>
        <a:bodyPr/>
        <a:lstStyle/>
        <a:p>
          <a:endParaRPr lang="en-ZA"/>
        </a:p>
      </dgm:t>
    </dgm:pt>
    <dgm:pt modelId="{5F417208-6E75-4EC2-9EA6-C37813212769}" type="sibTrans" cxnId="{D62BBA8F-54E9-49C3-92F8-C6034B929F32}">
      <dgm:prSet/>
      <dgm:spPr/>
      <dgm:t>
        <a:bodyPr/>
        <a:lstStyle/>
        <a:p>
          <a:endParaRPr lang="en-ZA"/>
        </a:p>
      </dgm:t>
    </dgm:pt>
    <dgm:pt modelId="{8269DCA4-C096-43B1-AED3-9AD6538FDA87}">
      <dgm:prSet/>
      <dgm:spPr/>
      <dgm:t>
        <a:bodyPr/>
        <a:lstStyle/>
        <a:p>
          <a:pPr rtl="0"/>
          <a:r>
            <a:rPr lang="en-US" dirty="0" smtClean="0"/>
            <a:t>Operation Phakisa</a:t>
          </a:r>
          <a:endParaRPr lang="en-ZA" dirty="0"/>
        </a:p>
      </dgm:t>
    </dgm:pt>
    <dgm:pt modelId="{58A23959-9A8C-407C-A906-28B2483E86A1}" type="parTrans" cxnId="{FBB54B0C-EC13-4B9E-ADF5-D88582C5A617}">
      <dgm:prSet/>
      <dgm:spPr/>
      <dgm:t>
        <a:bodyPr/>
        <a:lstStyle/>
        <a:p>
          <a:endParaRPr lang="en-ZA"/>
        </a:p>
      </dgm:t>
    </dgm:pt>
    <dgm:pt modelId="{8AB42AA7-B8A2-414E-91F1-5480097C383F}" type="sibTrans" cxnId="{FBB54B0C-EC13-4B9E-ADF5-D88582C5A617}">
      <dgm:prSet/>
      <dgm:spPr/>
      <dgm:t>
        <a:bodyPr/>
        <a:lstStyle/>
        <a:p>
          <a:endParaRPr lang="en-ZA"/>
        </a:p>
      </dgm:t>
    </dgm:pt>
    <dgm:pt modelId="{A8CBF3D6-906D-418F-93BD-296BC65117CF}">
      <dgm:prSet/>
      <dgm:spPr/>
      <dgm:t>
        <a:bodyPr/>
        <a:lstStyle/>
        <a:p>
          <a:pPr rtl="0"/>
          <a:r>
            <a:rPr lang="en-US" dirty="0" smtClean="0"/>
            <a:t>Supporting and clarifying teacher development recommendations</a:t>
          </a:r>
          <a:endParaRPr lang="en-ZA" dirty="0"/>
        </a:p>
      </dgm:t>
    </dgm:pt>
    <dgm:pt modelId="{9AAB644F-F597-4236-8DEC-333F0F57C198}" type="parTrans" cxnId="{AEEEFC87-007A-44E6-8531-C21E1BEB65E9}">
      <dgm:prSet/>
      <dgm:spPr/>
      <dgm:t>
        <a:bodyPr/>
        <a:lstStyle/>
        <a:p>
          <a:endParaRPr lang="en-ZA"/>
        </a:p>
      </dgm:t>
    </dgm:pt>
    <dgm:pt modelId="{862F9EC6-42D7-40E4-BA96-09580DF39207}" type="sibTrans" cxnId="{AEEEFC87-007A-44E6-8531-C21E1BEB65E9}">
      <dgm:prSet/>
      <dgm:spPr/>
      <dgm:t>
        <a:bodyPr/>
        <a:lstStyle/>
        <a:p>
          <a:endParaRPr lang="en-ZA"/>
        </a:p>
      </dgm:t>
    </dgm:pt>
    <dgm:pt modelId="{9B0EC543-8A06-402F-86C8-8976D56FB1A9}" type="pres">
      <dgm:prSet presAssocID="{87FFE5FB-74CC-4805-A47D-C32C833F63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99319A05-6FE9-4D85-9728-87ABBAC332E1}" type="pres">
      <dgm:prSet presAssocID="{23567453-FF8F-4E74-B63A-2F728AA6F22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7AB6A67-BFFA-4347-9F3B-AD02748115FB}" type="pres">
      <dgm:prSet presAssocID="{23567453-FF8F-4E74-B63A-2F728AA6F22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A63D9A2-DA13-4740-8897-725DF627346F}" type="pres">
      <dgm:prSet presAssocID="{8269DCA4-C096-43B1-AED3-9AD6538FDA8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5D294DA-2A77-4237-919F-8D17C89162BB}" type="pres">
      <dgm:prSet presAssocID="{8269DCA4-C096-43B1-AED3-9AD6538FDA8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54361C28-F0FA-4D22-8B13-43DC809DDAA0}" type="presOf" srcId="{8269DCA4-C096-43B1-AED3-9AD6538FDA87}" destId="{9A63D9A2-DA13-4740-8897-725DF627346F}" srcOrd="0" destOrd="0" presId="urn:microsoft.com/office/officeart/2005/8/layout/vList2"/>
    <dgm:cxn modelId="{3A82ED70-0FB2-4CD7-A1A7-BB01B1195C19}" srcId="{23567453-FF8F-4E74-B63A-2F728AA6F22B}" destId="{BA17F6D8-544F-4B2D-8DF0-D2D3FE89A9BC}" srcOrd="0" destOrd="0" parTransId="{7D012CD0-7BFC-4905-96B3-CC1851786DBB}" sibTransId="{E8F6EF05-3408-4C2B-9832-9A7DF99BD161}"/>
    <dgm:cxn modelId="{4F0FD359-8BFB-4490-8A65-C13B41249075}" type="presOf" srcId="{567E2586-9B5C-4772-AA55-B7B4DD63C8B1}" destId="{07AB6A67-BFFA-4347-9F3B-AD02748115FB}" srcOrd="0" destOrd="1" presId="urn:microsoft.com/office/officeart/2005/8/layout/vList2"/>
    <dgm:cxn modelId="{5A813DD6-E6DB-46E9-84CC-B0CDF17F347D}" type="presOf" srcId="{BA17F6D8-544F-4B2D-8DF0-D2D3FE89A9BC}" destId="{07AB6A67-BFFA-4347-9F3B-AD02748115FB}" srcOrd="0" destOrd="0" presId="urn:microsoft.com/office/officeart/2005/8/layout/vList2"/>
    <dgm:cxn modelId="{469B4A97-8591-41B6-84CE-47590E82FCDF}" srcId="{87FFE5FB-74CC-4805-A47D-C32C833F6353}" destId="{23567453-FF8F-4E74-B63A-2F728AA6F22B}" srcOrd="0" destOrd="0" parTransId="{CA7F2A7B-120C-4B75-88EF-889C3599749A}" sibTransId="{C6FC3EDC-B9EB-46AB-A4BB-F008ABCDBEF0}"/>
    <dgm:cxn modelId="{AEEEFC87-007A-44E6-8531-C21E1BEB65E9}" srcId="{8269DCA4-C096-43B1-AED3-9AD6538FDA87}" destId="{A8CBF3D6-906D-418F-93BD-296BC65117CF}" srcOrd="0" destOrd="0" parTransId="{9AAB644F-F597-4236-8DEC-333F0F57C198}" sibTransId="{862F9EC6-42D7-40E4-BA96-09580DF39207}"/>
    <dgm:cxn modelId="{D62BBA8F-54E9-49C3-92F8-C6034B929F32}" srcId="{23567453-FF8F-4E74-B63A-2F728AA6F22B}" destId="{567E2586-9B5C-4772-AA55-B7B4DD63C8B1}" srcOrd="1" destOrd="0" parTransId="{981C2B09-3FB4-483F-B476-7D0958B24B9E}" sibTransId="{5F417208-6E75-4EC2-9EA6-C37813212769}"/>
    <dgm:cxn modelId="{1E037ECC-852F-4E91-A12A-4A229DB869FB}" type="presOf" srcId="{87FFE5FB-74CC-4805-A47D-C32C833F6353}" destId="{9B0EC543-8A06-402F-86C8-8976D56FB1A9}" srcOrd="0" destOrd="0" presId="urn:microsoft.com/office/officeart/2005/8/layout/vList2"/>
    <dgm:cxn modelId="{FBB54B0C-EC13-4B9E-ADF5-D88582C5A617}" srcId="{87FFE5FB-74CC-4805-A47D-C32C833F6353}" destId="{8269DCA4-C096-43B1-AED3-9AD6538FDA87}" srcOrd="1" destOrd="0" parTransId="{58A23959-9A8C-407C-A906-28B2483E86A1}" sibTransId="{8AB42AA7-B8A2-414E-91F1-5480097C383F}"/>
    <dgm:cxn modelId="{849EC9B1-5D56-49D7-9154-304B97B6B29B}" type="presOf" srcId="{A8CBF3D6-906D-418F-93BD-296BC65117CF}" destId="{A5D294DA-2A77-4237-919F-8D17C89162BB}" srcOrd="0" destOrd="0" presId="urn:microsoft.com/office/officeart/2005/8/layout/vList2"/>
    <dgm:cxn modelId="{37084721-40A4-4F64-92CA-0B4899565013}" type="presOf" srcId="{23567453-FF8F-4E74-B63A-2F728AA6F22B}" destId="{99319A05-6FE9-4D85-9728-87ABBAC332E1}" srcOrd="0" destOrd="0" presId="urn:microsoft.com/office/officeart/2005/8/layout/vList2"/>
    <dgm:cxn modelId="{4DA1F3A5-42AA-4083-8E4A-47297820545E}" type="presParOf" srcId="{9B0EC543-8A06-402F-86C8-8976D56FB1A9}" destId="{99319A05-6FE9-4D85-9728-87ABBAC332E1}" srcOrd="0" destOrd="0" presId="urn:microsoft.com/office/officeart/2005/8/layout/vList2"/>
    <dgm:cxn modelId="{E81625D5-7E77-41ED-A922-0EAD8DCA14AB}" type="presParOf" srcId="{9B0EC543-8A06-402F-86C8-8976D56FB1A9}" destId="{07AB6A67-BFFA-4347-9F3B-AD02748115FB}" srcOrd="1" destOrd="0" presId="urn:microsoft.com/office/officeart/2005/8/layout/vList2"/>
    <dgm:cxn modelId="{397B5AE4-CE68-4CAE-A573-BBE71A4B9CAC}" type="presParOf" srcId="{9B0EC543-8A06-402F-86C8-8976D56FB1A9}" destId="{9A63D9A2-DA13-4740-8897-725DF627346F}" srcOrd="2" destOrd="0" presId="urn:microsoft.com/office/officeart/2005/8/layout/vList2"/>
    <dgm:cxn modelId="{A3CEBF18-034F-412F-B024-2FFC840AAED1}" type="presParOf" srcId="{9B0EC543-8A06-402F-86C8-8976D56FB1A9}" destId="{A5D294DA-2A77-4237-919F-8D17C89162B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EDEFE6-3FF8-48CC-9868-662D380CFAFE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3E4F669A-5BF1-4602-B3D2-41D1CC390427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Draft</a:t>
          </a:r>
          <a:endParaRPr lang="en-Z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4EF17F-0D05-4928-8387-E2454DFF53EF}" type="parTrans" cxnId="{A93DBC83-456F-43C8-844B-1E596F7E6B15}">
      <dgm:prSet/>
      <dgm:spPr/>
      <dgm:t>
        <a:bodyPr/>
        <a:lstStyle/>
        <a:p>
          <a:endParaRPr lang="en-ZA"/>
        </a:p>
      </dgm:t>
    </dgm:pt>
    <dgm:pt modelId="{51CE0D8D-4F66-464F-9497-99706F3CA508}" type="sibTrans" cxnId="{A93DBC83-456F-43C8-844B-1E596F7E6B15}">
      <dgm:prSet/>
      <dgm:spPr/>
      <dgm:t>
        <a:bodyPr/>
        <a:lstStyle/>
        <a:p>
          <a:endParaRPr lang="en-ZA"/>
        </a:p>
      </dgm:t>
    </dgm:pt>
    <dgm:pt modelId="{511EE22C-11DE-4060-8E4B-157B7E98999D}">
      <dgm:prSet phldrT="[Text]" custT="1"/>
      <dgm:spPr/>
      <dgm:t>
        <a:bodyPr/>
        <a:lstStyle/>
        <a:p>
          <a:r>
            <a:rPr lang="en-US" sz="2400" dirty="0" smtClean="0"/>
            <a:t>2016</a:t>
          </a:r>
          <a:endParaRPr lang="en-ZA" sz="2400" dirty="0"/>
        </a:p>
      </dgm:t>
    </dgm:pt>
    <dgm:pt modelId="{CCBA7FF0-C081-4706-A1EA-0BF7EBF11387}" type="parTrans" cxnId="{03CCB6A6-5303-4BD7-B82E-80DD09EF5421}">
      <dgm:prSet/>
      <dgm:spPr/>
      <dgm:t>
        <a:bodyPr/>
        <a:lstStyle/>
        <a:p>
          <a:endParaRPr lang="en-ZA"/>
        </a:p>
      </dgm:t>
    </dgm:pt>
    <dgm:pt modelId="{38628C3D-8317-4CED-8452-935E418C087E}" type="sibTrans" cxnId="{03CCB6A6-5303-4BD7-B82E-80DD09EF5421}">
      <dgm:prSet/>
      <dgm:spPr/>
      <dgm:t>
        <a:bodyPr/>
        <a:lstStyle/>
        <a:p>
          <a:endParaRPr lang="en-ZA"/>
        </a:p>
      </dgm:t>
    </dgm:pt>
    <dgm:pt modelId="{D4E2F81E-A092-4838-B021-48905BC118BA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Consult</a:t>
          </a:r>
          <a:endParaRPr lang="en-Z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38DF5A-410C-403D-80F0-175C92C16EF7}" type="parTrans" cxnId="{9126EF1B-2AAC-4329-88FB-D4800443F609}">
      <dgm:prSet/>
      <dgm:spPr/>
      <dgm:t>
        <a:bodyPr/>
        <a:lstStyle/>
        <a:p>
          <a:endParaRPr lang="en-ZA"/>
        </a:p>
      </dgm:t>
    </dgm:pt>
    <dgm:pt modelId="{556C5626-6E6C-401D-94FF-AD85529CF9EE}" type="sibTrans" cxnId="{9126EF1B-2AAC-4329-88FB-D4800443F609}">
      <dgm:prSet/>
      <dgm:spPr/>
      <dgm:t>
        <a:bodyPr/>
        <a:lstStyle/>
        <a:p>
          <a:endParaRPr lang="en-ZA"/>
        </a:p>
      </dgm:t>
    </dgm:pt>
    <dgm:pt modelId="{1D04DF43-A7BD-48F8-A18D-9AF6609E197F}">
      <dgm:prSet phldrT="[Text]" custT="1"/>
      <dgm:spPr/>
      <dgm:t>
        <a:bodyPr/>
        <a:lstStyle/>
        <a:p>
          <a:r>
            <a:rPr lang="en-US" sz="2000" dirty="0" smtClean="0"/>
            <a:t>DBE, DHET</a:t>
          </a:r>
          <a:endParaRPr lang="en-ZA" sz="2000" dirty="0"/>
        </a:p>
      </dgm:t>
    </dgm:pt>
    <dgm:pt modelId="{F5695282-1BF7-4122-A546-05D04611EDA8}" type="parTrans" cxnId="{2C86F9F7-B9A2-47C2-9209-D17F7A84CB94}">
      <dgm:prSet/>
      <dgm:spPr/>
      <dgm:t>
        <a:bodyPr/>
        <a:lstStyle/>
        <a:p>
          <a:endParaRPr lang="en-ZA"/>
        </a:p>
      </dgm:t>
    </dgm:pt>
    <dgm:pt modelId="{A1CB2C19-1FAC-4C9B-9684-4D0B4927F346}" type="sibTrans" cxnId="{2C86F9F7-B9A2-47C2-9209-D17F7A84CB94}">
      <dgm:prSet/>
      <dgm:spPr/>
      <dgm:t>
        <a:bodyPr/>
        <a:lstStyle/>
        <a:p>
          <a:endParaRPr lang="en-ZA"/>
        </a:p>
      </dgm:t>
    </dgm:pt>
    <dgm:pt modelId="{5263912B-1C6C-4EC1-88E8-FD6326D218E2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Advocacy</a:t>
          </a:r>
          <a:endParaRPr lang="en-Z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89F69A-E7D6-440A-8EA1-0E1B982A65AB}" type="parTrans" cxnId="{15B6730E-204E-45C6-86E5-770BAB9D8FF0}">
      <dgm:prSet/>
      <dgm:spPr/>
      <dgm:t>
        <a:bodyPr/>
        <a:lstStyle/>
        <a:p>
          <a:endParaRPr lang="en-ZA"/>
        </a:p>
      </dgm:t>
    </dgm:pt>
    <dgm:pt modelId="{BACC6886-2278-4BAD-847D-C7600BFAC988}" type="sibTrans" cxnId="{15B6730E-204E-45C6-86E5-770BAB9D8FF0}">
      <dgm:prSet/>
      <dgm:spPr/>
      <dgm:t>
        <a:bodyPr/>
        <a:lstStyle/>
        <a:p>
          <a:endParaRPr lang="en-ZA"/>
        </a:p>
      </dgm:t>
    </dgm:pt>
    <dgm:pt modelId="{10FAB324-B2DC-40CE-85FB-6E066E07FC62}">
      <dgm:prSet phldrT="[Text]" custT="1"/>
      <dgm:spPr/>
      <dgm:t>
        <a:bodyPr/>
        <a:lstStyle/>
        <a:p>
          <a:r>
            <a:rPr lang="en-US" sz="2400" dirty="0" smtClean="0"/>
            <a:t>Provincial </a:t>
          </a:r>
          <a:r>
            <a:rPr lang="en-US" sz="2300" dirty="0" smtClean="0"/>
            <a:t>roadshows</a:t>
          </a:r>
          <a:endParaRPr lang="en-ZA" sz="2300" dirty="0"/>
        </a:p>
      </dgm:t>
    </dgm:pt>
    <dgm:pt modelId="{63EDA4A2-49A3-4A91-A6B5-A151D73D42E6}" type="parTrans" cxnId="{361737A8-8896-443F-A37E-91D22389FCD9}">
      <dgm:prSet/>
      <dgm:spPr/>
      <dgm:t>
        <a:bodyPr/>
        <a:lstStyle/>
        <a:p>
          <a:endParaRPr lang="en-ZA"/>
        </a:p>
      </dgm:t>
    </dgm:pt>
    <dgm:pt modelId="{90C676F4-6707-420B-87FE-123631D8E6F6}" type="sibTrans" cxnId="{361737A8-8896-443F-A37E-91D22389FCD9}">
      <dgm:prSet/>
      <dgm:spPr/>
      <dgm:t>
        <a:bodyPr/>
        <a:lstStyle/>
        <a:p>
          <a:endParaRPr lang="en-ZA"/>
        </a:p>
      </dgm:t>
    </dgm:pt>
    <dgm:pt modelId="{19B03457-B8DF-493B-8EA5-242ADC6CDC53}">
      <dgm:prSet phldrT="[Text]" custT="1"/>
      <dgm:spPr/>
      <dgm:t>
        <a:bodyPr/>
        <a:lstStyle/>
        <a:p>
          <a:r>
            <a:rPr lang="en-US" sz="2400" dirty="0" smtClean="0"/>
            <a:t>Expert reference group</a:t>
          </a:r>
          <a:endParaRPr lang="en-ZA" sz="2400" dirty="0"/>
        </a:p>
      </dgm:t>
    </dgm:pt>
    <dgm:pt modelId="{FA8DB7F0-66E2-443D-9C26-F717B91F1D56}" type="parTrans" cxnId="{64D32D4D-E21D-4D7B-BC16-301589874CBF}">
      <dgm:prSet/>
      <dgm:spPr/>
      <dgm:t>
        <a:bodyPr/>
        <a:lstStyle/>
        <a:p>
          <a:endParaRPr lang="en-ZA"/>
        </a:p>
      </dgm:t>
    </dgm:pt>
    <dgm:pt modelId="{AF5835F4-DB7E-4FB6-8188-3863D71F3157}" type="sibTrans" cxnId="{64D32D4D-E21D-4D7B-BC16-301589874CBF}">
      <dgm:prSet/>
      <dgm:spPr/>
      <dgm:t>
        <a:bodyPr/>
        <a:lstStyle/>
        <a:p>
          <a:endParaRPr lang="en-ZA"/>
        </a:p>
      </dgm:t>
    </dgm:pt>
    <dgm:pt modelId="{38AD1762-3D6C-44FB-8FE1-6CCF7EE70F54}">
      <dgm:prSet phldrT="[Text]" custT="1"/>
      <dgm:spPr/>
      <dgm:t>
        <a:bodyPr/>
        <a:lstStyle/>
        <a:p>
          <a:r>
            <a:rPr lang="en-US" sz="2000" dirty="0" smtClean="0"/>
            <a:t>PED</a:t>
          </a:r>
        </a:p>
        <a:p>
          <a:r>
            <a:rPr lang="en-US" sz="2000" dirty="0" smtClean="0"/>
            <a:t>E-Learning</a:t>
          </a:r>
          <a:endParaRPr lang="en-ZA" sz="2000" dirty="0"/>
        </a:p>
      </dgm:t>
    </dgm:pt>
    <dgm:pt modelId="{7141C4C2-1A69-4AFD-B993-22DB03440EB9}" type="parTrans" cxnId="{6E091D69-1E15-4A78-8D17-59F220E94F75}">
      <dgm:prSet/>
      <dgm:spPr/>
      <dgm:t>
        <a:bodyPr/>
        <a:lstStyle/>
        <a:p>
          <a:endParaRPr lang="en-ZA"/>
        </a:p>
      </dgm:t>
    </dgm:pt>
    <dgm:pt modelId="{93EA2CBC-D8C3-40D9-851D-A72493B22373}" type="sibTrans" cxnId="{6E091D69-1E15-4A78-8D17-59F220E94F75}">
      <dgm:prSet/>
      <dgm:spPr/>
      <dgm:t>
        <a:bodyPr/>
        <a:lstStyle/>
        <a:p>
          <a:endParaRPr lang="en-ZA"/>
        </a:p>
      </dgm:t>
    </dgm:pt>
    <dgm:pt modelId="{AB409DE0-66C0-47D0-A9A8-D640CD89404E}">
      <dgm:prSet phldrT="[Text]" custT="1"/>
      <dgm:spPr/>
      <dgm:t>
        <a:bodyPr/>
        <a:lstStyle/>
        <a:p>
          <a:r>
            <a:rPr lang="en-US" sz="2000" dirty="0" smtClean="0"/>
            <a:t>Curriculum</a:t>
          </a:r>
          <a:endParaRPr lang="en-ZA" sz="2000" dirty="0"/>
        </a:p>
      </dgm:t>
    </dgm:pt>
    <dgm:pt modelId="{1C51B551-35A8-4D76-A848-36873E63A3A8}" type="parTrans" cxnId="{728FFC5F-8A68-4DDB-9660-0C09D1C8A837}">
      <dgm:prSet/>
      <dgm:spPr/>
      <dgm:t>
        <a:bodyPr/>
        <a:lstStyle/>
        <a:p>
          <a:endParaRPr lang="en-ZA"/>
        </a:p>
      </dgm:t>
    </dgm:pt>
    <dgm:pt modelId="{F059A898-4DF3-43F9-9F80-0126C08A378D}" type="sibTrans" cxnId="{728FFC5F-8A68-4DDB-9660-0C09D1C8A837}">
      <dgm:prSet/>
      <dgm:spPr/>
      <dgm:t>
        <a:bodyPr/>
        <a:lstStyle/>
        <a:p>
          <a:endParaRPr lang="en-ZA"/>
        </a:p>
      </dgm:t>
    </dgm:pt>
    <dgm:pt modelId="{D2C06FBC-C17A-4A6F-8490-8CCAE6BB647C}">
      <dgm:prSet phldrT="[Text]" custT="1"/>
      <dgm:spPr/>
      <dgm:t>
        <a:bodyPr/>
        <a:lstStyle/>
        <a:p>
          <a:r>
            <a:rPr lang="en-US" sz="2000" dirty="0" smtClean="0"/>
            <a:t>HEI</a:t>
          </a:r>
          <a:endParaRPr lang="en-ZA" sz="2000" dirty="0"/>
        </a:p>
      </dgm:t>
    </dgm:pt>
    <dgm:pt modelId="{4622C0CC-9B78-4038-A38E-0D827AD43764}" type="parTrans" cxnId="{62D2BA21-1A3F-46E1-B737-95DD760B7D6F}">
      <dgm:prSet/>
      <dgm:spPr/>
      <dgm:t>
        <a:bodyPr/>
        <a:lstStyle/>
        <a:p>
          <a:endParaRPr lang="en-ZA"/>
        </a:p>
      </dgm:t>
    </dgm:pt>
    <dgm:pt modelId="{299F4C32-D5F3-49E0-B169-92445187F1E4}" type="sibTrans" cxnId="{62D2BA21-1A3F-46E1-B737-95DD760B7D6F}">
      <dgm:prSet/>
      <dgm:spPr/>
      <dgm:t>
        <a:bodyPr/>
        <a:lstStyle/>
        <a:p>
          <a:endParaRPr lang="en-ZA"/>
        </a:p>
      </dgm:t>
    </dgm:pt>
    <dgm:pt modelId="{898317B3-457E-494F-BAA6-75768D41A7D9}">
      <dgm:prSet phldrT="[Text]" custT="1"/>
      <dgm:spPr/>
      <dgm:t>
        <a:bodyPr/>
        <a:lstStyle/>
        <a:p>
          <a:r>
            <a:rPr lang="en-US" sz="2400" dirty="0" smtClean="0"/>
            <a:t>Providers of TPD</a:t>
          </a:r>
        </a:p>
        <a:p>
          <a:r>
            <a:rPr lang="en-US" sz="2400" dirty="0" smtClean="0"/>
            <a:t>SMT</a:t>
          </a:r>
        </a:p>
        <a:p>
          <a:r>
            <a:rPr lang="en-US" sz="2400" dirty="0" smtClean="0"/>
            <a:t>Teachers</a:t>
          </a:r>
          <a:endParaRPr lang="en-ZA" sz="2400" dirty="0"/>
        </a:p>
      </dgm:t>
    </dgm:pt>
    <dgm:pt modelId="{C60F770E-CD37-47C7-BA1D-54A36A040AB9}" type="parTrans" cxnId="{308B4E1D-6161-4320-AEF5-CC47F57AB645}">
      <dgm:prSet/>
      <dgm:spPr/>
      <dgm:t>
        <a:bodyPr/>
        <a:lstStyle/>
        <a:p>
          <a:endParaRPr lang="en-ZA"/>
        </a:p>
      </dgm:t>
    </dgm:pt>
    <dgm:pt modelId="{0F1DA96A-F089-4793-8C04-E496102602F7}" type="sibTrans" cxnId="{308B4E1D-6161-4320-AEF5-CC47F57AB645}">
      <dgm:prSet/>
      <dgm:spPr/>
      <dgm:t>
        <a:bodyPr/>
        <a:lstStyle/>
        <a:p>
          <a:endParaRPr lang="en-ZA"/>
        </a:p>
      </dgm:t>
    </dgm:pt>
    <dgm:pt modelId="{29FB6B99-99A2-4BF5-84EA-177A9F21B993}">
      <dgm:prSet phldrT="[Text]" custT="1"/>
      <dgm:spPr/>
      <dgm:t>
        <a:bodyPr/>
        <a:lstStyle/>
        <a:p>
          <a:r>
            <a:rPr lang="en-US" sz="2000" dirty="0" smtClean="0"/>
            <a:t>SACE, Unions</a:t>
          </a:r>
        </a:p>
        <a:p>
          <a:r>
            <a:rPr lang="en-US" sz="2000" dirty="0" smtClean="0"/>
            <a:t>Teachers</a:t>
          </a:r>
          <a:endParaRPr lang="en-ZA" sz="2000" dirty="0"/>
        </a:p>
      </dgm:t>
    </dgm:pt>
    <dgm:pt modelId="{7482EB2A-A9FB-467F-9B0A-90B1C83D3490}" type="parTrans" cxnId="{67C220DA-26E2-4DC8-AC8D-D21B47DFE103}">
      <dgm:prSet/>
      <dgm:spPr/>
      <dgm:t>
        <a:bodyPr/>
        <a:lstStyle/>
        <a:p>
          <a:endParaRPr lang="en-ZA"/>
        </a:p>
      </dgm:t>
    </dgm:pt>
    <dgm:pt modelId="{58C028CF-5D81-407F-9661-EAAB27BA2848}" type="sibTrans" cxnId="{67C220DA-26E2-4DC8-AC8D-D21B47DFE103}">
      <dgm:prSet/>
      <dgm:spPr/>
      <dgm:t>
        <a:bodyPr/>
        <a:lstStyle/>
        <a:p>
          <a:endParaRPr lang="en-ZA"/>
        </a:p>
      </dgm:t>
    </dgm:pt>
    <dgm:pt modelId="{45B22BFF-59B7-49DE-B58E-2F6E62DDCAAD}">
      <dgm:prSet phldrT="[Text]" custT="1"/>
      <dgm:spPr/>
      <dgm:t>
        <a:bodyPr/>
        <a:lstStyle/>
        <a:p>
          <a:r>
            <a:rPr lang="en-US" sz="2400" dirty="0" smtClean="0"/>
            <a:t>Key role players in provinces and districts</a:t>
          </a:r>
          <a:endParaRPr lang="en-ZA" sz="2400" dirty="0"/>
        </a:p>
      </dgm:t>
    </dgm:pt>
    <dgm:pt modelId="{5DBBF6E6-5AC6-4F23-A82F-CD8CE08C5F0C}" type="parTrans" cxnId="{84FB029D-04AE-4F79-B351-401D95188B2A}">
      <dgm:prSet/>
      <dgm:spPr/>
      <dgm:t>
        <a:bodyPr/>
        <a:lstStyle/>
        <a:p>
          <a:endParaRPr lang="en-ZA"/>
        </a:p>
      </dgm:t>
    </dgm:pt>
    <dgm:pt modelId="{24F38DA0-38FF-492D-848E-44ECC6ADECF0}" type="sibTrans" cxnId="{84FB029D-04AE-4F79-B351-401D95188B2A}">
      <dgm:prSet/>
      <dgm:spPr/>
      <dgm:t>
        <a:bodyPr/>
        <a:lstStyle/>
        <a:p>
          <a:endParaRPr lang="en-ZA"/>
        </a:p>
      </dgm:t>
    </dgm:pt>
    <dgm:pt modelId="{5068146C-3B74-485D-A0BF-5489C37B9009}">
      <dgm:prSet phldrT="[Text]" custT="1"/>
      <dgm:spPr/>
      <dgm:t>
        <a:bodyPr/>
        <a:lstStyle/>
        <a:p>
          <a:r>
            <a:rPr lang="en-US" sz="2300" dirty="0" smtClean="0"/>
            <a:t>Competence and capacity</a:t>
          </a:r>
          <a:endParaRPr lang="en-ZA" sz="2300" dirty="0"/>
        </a:p>
      </dgm:t>
    </dgm:pt>
    <dgm:pt modelId="{E2B7BE0F-EAE3-4629-8C92-EC3CFF73A76B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Implement</a:t>
          </a:r>
          <a:endParaRPr lang="en-Z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05643-1317-47C8-8618-1D4BBB61738D}" type="sibTrans" cxnId="{1DC5A2D8-196A-4DEE-92BE-F7D561AF3889}">
      <dgm:prSet/>
      <dgm:spPr/>
      <dgm:t>
        <a:bodyPr/>
        <a:lstStyle/>
        <a:p>
          <a:endParaRPr lang="en-ZA"/>
        </a:p>
      </dgm:t>
    </dgm:pt>
    <dgm:pt modelId="{A550CFD3-FC77-487F-96F8-DE18AC4FB546}" type="parTrans" cxnId="{1DC5A2D8-196A-4DEE-92BE-F7D561AF3889}">
      <dgm:prSet/>
      <dgm:spPr/>
      <dgm:t>
        <a:bodyPr/>
        <a:lstStyle/>
        <a:p>
          <a:endParaRPr lang="en-ZA"/>
        </a:p>
      </dgm:t>
    </dgm:pt>
    <dgm:pt modelId="{F156A200-DA23-4071-91F0-8B794BB225CA}" type="sibTrans" cxnId="{57E2E049-E974-4564-8161-8FAEDFA12CF1}">
      <dgm:prSet/>
      <dgm:spPr/>
      <dgm:t>
        <a:bodyPr/>
        <a:lstStyle/>
        <a:p>
          <a:endParaRPr lang="en-ZA"/>
        </a:p>
      </dgm:t>
    </dgm:pt>
    <dgm:pt modelId="{31440A32-1485-4768-A72E-1C92ECEB2F8B}" type="parTrans" cxnId="{57E2E049-E974-4564-8161-8FAEDFA12CF1}">
      <dgm:prSet/>
      <dgm:spPr/>
      <dgm:t>
        <a:bodyPr/>
        <a:lstStyle/>
        <a:p>
          <a:endParaRPr lang="en-ZA"/>
        </a:p>
      </dgm:t>
    </dgm:pt>
    <dgm:pt modelId="{7110DD88-E966-4BE7-8F4A-C8E3DEDC1B3A}">
      <dgm:prSet phldrT="[Text]" custT="1"/>
      <dgm:spPr/>
      <dgm:t>
        <a:bodyPr/>
        <a:lstStyle/>
        <a:p>
          <a:r>
            <a:rPr lang="en-US" sz="2000" dirty="0" smtClean="0"/>
            <a:t>Approval</a:t>
          </a:r>
          <a:endParaRPr lang="en-ZA" sz="2000" dirty="0"/>
        </a:p>
      </dgm:t>
    </dgm:pt>
    <dgm:pt modelId="{FF590B09-AE92-48BB-AE38-A90F4162012D}" type="parTrans" cxnId="{D3472E91-3500-43F6-9AF9-F221977FDA23}">
      <dgm:prSet/>
      <dgm:spPr/>
      <dgm:t>
        <a:bodyPr/>
        <a:lstStyle/>
        <a:p>
          <a:endParaRPr lang="en-ZA"/>
        </a:p>
      </dgm:t>
    </dgm:pt>
    <dgm:pt modelId="{F6E7EBB6-01CA-4CED-9C4F-CB8D103C3C16}" type="sibTrans" cxnId="{D3472E91-3500-43F6-9AF9-F221977FDA23}">
      <dgm:prSet/>
      <dgm:spPr/>
      <dgm:t>
        <a:bodyPr/>
        <a:lstStyle/>
        <a:p>
          <a:endParaRPr lang="en-ZA"/>
        </a:p>
      </dgm:t>
    </dgm:pt>
    <dgm:pt modelId="{5475132D-1246-40EE-967C-83E6ACEE5F10}">
      <dgm:prSet/>
      <dgm:spPr/>
      <dgm:t>
        <a:bodyPr/>
        <a:lstStyle/>
        <a:p>
          <a:pPr algn="ctr"/>
          <a:r>
            <a:rPr lang="en-US" dirty="0" smtClean="0"/>
            <a:t>HEDCOM</a:t>
          </a:r>
        </a:p>
        <a:p>
          <a:pPr algn="ctr"/>
          <a:endParaRPr lang="en-US" dirty="0" smtClean="0"/>
        </a:p>
        <a:p>
          <a:pPr algn="ctr"/>
          <a:endParaRPr lang="en-US" dirty="0" smtClean="0"/>
        </a:p>
        <a:p>
          <a:pPr algn="ctr"/>
          <a:r>
            <a:rPr lang="en-US" dirty="0" smtClean="0"/>
            <a:t>CEM</a:t>
          </a:r>
          <a:endParaRPr lang="en-ZA" dirty="0"/>
        </a:p>
      </dgm:t>
    </dgm:pt>
    <dgm:pt modelId="{CF9D87C4-38D0-4A92-821A-41CF7BFF88EB}" type="parTrans" cxnId="{935BCE6E-0B93-480C-A57D-F08168ED3B4E}">
      <dgm:prSet/>
      <dgm:spPr/>
      <dgm:t>
        <a:bodyPr/>
        <a:lstStyle/>
        <a:p>
          <a:endParaRPr lang="en-ZA"/>
        </a:p>
      </dgm:t>
    </dgm:pt>
    <dgm:pt modelId="{62F088E8-2789-4C3F-B189-724BC548781E}" type="sibTrans" cxnId="{935BCE6E-0B93-480C-A57D-F08168ED3B4E}">
      <dgm:prSet/>
      <dgm:spPr/>
      <dgm:t>
        <a:bodyPr/>
        <a:lstStyle/>
        <a:p>
          <a:endParaRPr lang="en-ZA"/>
        </a:p>
      </dgm:t>
    </dgm:pt>
    <dgm:pt modelId="{CC183C5D-271F-4DA8-BFE1-F2F25EF5BB92}" type="pres">
      <dgm:prSet presAssocID="{D7EDEFE6-3FF8-48CC-9868-662D380CFAFE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  <dgm:t>
        <a:bodyPr/>
        <a:lstStyle/>
        <a:p>
          <a:endParaRPr lang="en-ZA"/>
        </a:p>
      </dgm:t>
    </dgm:pt>
    <dgm:pt modelId="{938DF1F3-C04A-4282-99DB-E00DDE6D3134}" type="pres">
      <dgm:prSet presAssocID="{E2B7BE0F-EAE3-4629-8C92-EC3CFF73A76B}" presName="ChildAccent5" presStyleCnt="0"/>
      <dgm:spPr/>
    </dgm:pt>
    <dgm:pt modelId="{6408286E-3D55-4128-9478-49384F856AF0}" type="pres">
      <dgm:prSet presAssocID="{E2B7BE0F-EAE3-4629-8C92-EC3CFF73A76B}" presName="ChildAccent" presStyleLbl="alignImgPlace1" presStyleIdx="0" presStyleCnt="5" custScaleX="126639"/>
      <dgm:spPr/>
      <dgm:t>
        <a:bodyPr/>
        <a:lstStyle/>
        <a:p>
          <a:endParaRPr lang="en-ZA"/>
        </a:p>
      </dgm:t>
    </dgm:pt>
    <dgm:pt modelId="{7A335C45-738C-407A-934F-2BF3993810D3}" type="pres">
      <dgm:prSet presAssocID="{E2B7BE0F-EAE3-4629-8C92-EC3CFF73A76B}" presName="Child5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88EC04B-BB7B-4652-9BBC-3939CD2DB01C}" type="pres">
      <dgm:prSet presAssocID="{E2B7BE0F-EAE3-4629-8C92-EC3CFF73A76B}" presName="Parent5" presStyleLbl="node1" presStyleIdx="0" presStyleCnt="5" custScaleX="123180" custLinFactNeighborX="4669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3614F68-4EB5-43E9-A1C9-E3FF28BDD3B7}" type="pres">
      <dgm:prSet presAssocID="{5263912B-1C6C-4EC1-88E8-FD6326D218E2}" presName="ChildAccent4" presStyleCnt="0"/>
      <dgm:spPr/>
    </dgm:pt>
    <dgm:pt modelId="{497CB308-DA8D-4065-9311-8AB0ED3276F2}" type="pres">
      <dgm:prSet presAssocID="{5263912B-1C6C-4EC1-88E8-FD6326D218E2}" presName="ChildAccent" presStyleLbl="alignImgPlace1" presStyleIdx="1" presStyleCnt="5" custScaleX="108117"/>
      <dgm:spPr/>
      <dgm:t>
        <a:bodyPr/>
        <a:lstStyle/>
        <a:p>
          <a:endParaRPr lang="en-ZA"/>
        </a:p>
      </dgm:t>
    </dgm:pt>
    <dgm:pt modelId="{84403B00-3424-452E-B4B2-FC46B3AFC5B1}" type="pres">
      <dgm:prSet presAssocID="{5263912B-1C6C-4EC1-88E8-FD6326D218E2}" presName="Child4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E8FA3D8-8C64-4ADC-BBD8-0998A5932108}" type="pres">
      <dgm:prSet presAssocID="{5263912B-1C6C-4EC1-88E8-FD6326D218E2}" presName="Parent4" presStyleLbl="node1" presStyleIdx="1" presStyleCnt="5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9FEB7B8-CF8B-44D6-B815-13825ECE498F}" type="pres">
      <dgm:prSet presAssocID="{7110DD88-E966-4BE7-8F4A-C8E3DEDC1B3A}" presName="ChildAccent3" presStyleCnt="0"/>
      <dgm:spPr/>
    </dgm:pt>
    <dgm:pt modelId="{4AEC76E3-CE6F-40F6-BF1F-C441DA295D95}" type="pres">
      <dgm:prSet presAssocID="{7110DD88-E966-4BE7-8F4A-C8E3DEDC1B3A}" presName="ChildAccent" presStyleLbl="alignImgPlace1" presStyleIdx="2" presStyleCnt="5" custLinFactNeighborX="-1454" custLinFactNeighborY="-744"/>
      <dgm:spPr/>
      <dgm:t>
        <a:bodyPr/>
        <a:lstStyle/>
        <a:p>
          <a:endParaRPr lang="en-ZA"/>
        </a:p>
      </dgm:t>
    </dgm:pt>
    <dgm:pt modelId="{63616737-B4FC-4C3E-9BA2-F7957AD1BE16}" type="pres">
      <dgm:prSet presAssocID="{7110DD88-E966-4BE7-8F4A-C8E3DEDC1B3A}" presName="Child3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1DCEBFB-C913-4E66-A5E8-6E2A4CD5A96C}" type="pres">
      <dgm:prSet presAssocID="{7110DD88-E966-4BE7-8F4A-C8E3DEDC1B3A}" presName="Parent3" presStyleLbl="node1" presStyleIdx="2" presStyleCnt="5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ECC6197-1E79-484B-A8F4-811D6F39629D}" type="pres">
      <dgm:prSet presAssocID="{D4E2F81E-A092-4838-B021-48905BC118BA}" presName="ChildAccent2" presStyleCnt="0"/>
      <dgm:spPr/>
    </dgm:pt>
    <dgm:pt modelId="{DFA61763-14B3-462A-AA30-A409D999996F}" type="pres">
      <dgm:prSet presAssocID="{D4E2F81E-A092-4838-B021-48905BC118BA}" presName="ChildAccent" presStyleLbl="alignImgPlace1" presStyleIdx="3" presStyleCnt="5"/>
      <dgm:spPr/>
      <dgm:t>
        <a:bodyPr/>
        <a:lstStyle/>
        <a:p>
          <a:endParaRPr lang="en-ZA"/>
        </a:p>
      </dgm:t>
    </dgm:pt>
    <dgm:pt modelId="{5D701DDD-338D-4B1D-82D7-73E84560FA44}" type="pres">
      <dgm:prSet presAssocID="{D4E2F81E-A092-4838-B021-48905BC118BA}" presName="Child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5DAD296-84B1-4262-8332-0129CFFE758E}" type="pres">
      <dgm:prSet presAssocID="{D4E2F81E-A092-4838-B021-48905BC118BA}" presName="Parent2" presStyleLbl="node1" presStyleIdx="3" presStyleCnt="5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D3A7494-0AB0-4648-A14B-21618AA022B8}" type="pres">
      <dgm:prSet presAssocID="{3E4F669A-5BF1-4602-B3D2-41D1CC390427}" presName="ChildAccent1" presStyleCnt="0"/>
      <dgm:spPr/>
    </dgm:pt>
    <dgm:pt modelId="{BD672D5F-63BB-4258-9889-D0D21E93B49F}" type="pres">
      <dgm:prSet presAssocID="{3E4F669A-5BF1-4602-B3D2-41D1CC390427}" presName="ChildAccent" presStyleLbl="alignImgPlace1" presStyleIdx="4" presStyleCnt="5"/>
      <dgm:spPr/>
      <dgm:t>
        <a:bodyPr/>
        <a:lstStyle/>
        <a:p>
          <a:endParaRPr lang="en-ZA"/>
        </a:p>
      </dgm:t>
    </dgm:pt>
    <dgm:pt modelId="{211A4959-8CE3-4705-9A9A-864CBA65E519}" type="pres">
      <dgm:prSet presAssocID="{3E4F669A-5BF1-4602-B3D2-41D1CC390427}" presName="Child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0C5F139-8DC5-471C-93F6-ED2DB4799237}" type="pres">
      <dgm:prSet presAssocID="{3E4F669A-5BF1-4602-B3D2-41D1CC390427}" presName="Parent1" presStyleLbl="node1" presStyleIdx="4" presStyleCnt="5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62D2BA21-1A3F-46E1-B737-95DD760B7D6F}" srcId="{D4E2F81E-A092-4838-B021-48905BC118BA}" destId="{D2C06FBC-C17A-4A6F-8490-8CCAE6BB647C}" srcOrd="1" destOrd="0" parTransId="{4622C0CC-9B78-4038-A38E-0D827AD43764}" sibTransId="{299F4C32-D5F3-49E0-B169-92445187F1E4}"/>
    <dgm:cxn modelId="{5F0313CB-486D-4D9C-AD59-EA450EC242D4}" type="presOf" srcId="{5263912B-1C6C-4EC1-88E8-FD6326D218E2}" destId="{EE8FA3D8-8C64-4ADC-BBD8-0998A5932108}" srcOrd="0" destOrd="0" presId="urn:microsoft.com/office/officeart/2011/layout/InterconnectedBlockProcess"/>
    <dgm:cxn modelId="{728FFC5F-8A68-4DDB-9660-0C09D1C8A837}" srcId="{D4E2F81E-A092-4838-B021-48905BC118BA}" destId="{AB409DE0-66C0-47D0-A9A8-D640CD89404E}" srcOrd="3" destOrd="0" parTransId="{1C51B551-35A8-4D76-A848-36873E63A3A8}" sibTransId="{F059A898-4DF3-43F9-9F80-0126C08A378D}"/>
    <dgm:cxn modelId="{1DC5A2D8-196A-4DEE-92BE-F7D561AF3889}" srcId="{D7EDEFE6-3FF8-48CC-9868-662D380CFAFE}" destId="{E2B7BE0F-EAE3-4629-8C92-EC3CFF73A76B}" srcOrd="4" destOrd="0" parTransId="{A550CFD3-FC77-487F-96F8-DE18AC4FB546}" sibTransId="{3B105643-1317-47C8-8618-1D4BBB61738D}"/>
    <dgm:cxn modelId="{9126EF1B-2AAC-4329-88FB-D4800443F609}" srcId="{D7EDEFE6-3FF8-48CC-9868-662D380CFAFE}" destId="{D4E2F81E-A092-4838-B021-48905BC118BA}" srcOrd="1" destOrd="0" parTransId="{0F38DF5A-410C-403D-80F0-175C92C16EF7}" sibTransId="{556C5626-6E6C-401D-94FF-AD85529CF9EE}"/>
    <dgm:cxn modelId="{A7905BFE-9C1A-48F7-8ECC-C755FE2340CB}" type="presOf" srcId="{1D04DF43-A7BD-48F8-A18D-9AF6609E197F}" destId="{5D701DDD-338D-4B1D-82D7-73E84560FA44}" srcOrd="1" destOrd="0" presId="urn:microsoft.com/office/officeart/2011/layout/InterconnectedBlockProcess"/>
    <dgm:cxn modelId="{935BCE6E-0B93-480C-A57D-F08168ED3B4E}" srcId="{7110DD88-E966-4BE7-8F4A-C8E3DEDC1B3A}" destId="{5475132D-1246-40EE-967C-83E6ACEE5F10}" srcOrd="0" destOrd="0" parTransId="{CF9D87C4-38D0-4A92-821A-41CF7BFF88EB}" sibTransId="{62F088E8-2789-4C3F-B189-724BC548781E}"/>
    <dgm:cxn modelId="{566C60EA-0736-4043-BED7-4B0BE6C8D00E}" type="presOf" srcId="{1D04DF43-A7BD-48F8-A18D-9AF6609E197F}" destId="{DFA61763-14B3-462A-AA30-A409D999996F}" srcOrd="0" destOrd="0" presId="urn:microsoft.com/office/officeart/2011/layout/InterconnectedBlockProcess"/>
    <dgm:cxn modelId="{A0BF1229-6B0D-4104-BC95-F7F21C9920D2}" type="presOf" srcId="{AB409DE0-66C0-47D0-A9A8-D640CD89404E}" destId="{DFA61763-14B3-462A-AA30-A409D999996F}" srcOrd="0" destOrd="3" presId="urn:microsoft.com/office/officeart/2011/layout/InterconnectedBlockProcess"/>
    <dgm:cxn modelId="{D3472E91-3500-43F6-9AF9-F221977FDA23}" srcId="{D7EDEFE6-3FF8-48CC-9868-662D380CFAFE}" destId="{7110DD88-E966-4BE7-8F4A-C8E3DEDC1B3A}" srcOrd="2" destOrd="0" parTransId="{FF590B09-AE92-48BB-AE38-A90F4162012D}" sibTransId="{F6E7EBB6-01CA-4CED-9C4F-CB8D103C3C16}"/>
    <dgm:cxn modelId="{6E091D69-1E15-4A78-8D17-59F220E94F75}" srcId="{D4E2F81E-A092-4838-B021-48905BC118BA}" destId="{38AD1762-3D6C-44FB-8FE1-6CCF7EE70F54}" srcOrd="2" destOrd="0" parTransId="{7141C4C2-1A69-4AFD-B993-22DB03440EB9}" sibTransId="{93EA2CBC-D8C3-40D9-851D-A72493B22373}"/>
    <dgm:cxn modelId="{2D3ABE47-570B-4597-9D80-089523015A31}" type="presOf" srcId="{D4E2F81E-A092-4838-B021-48905BC118BA}" destId="{15DAD296-84B1-4262-8332-0129CFFE758E}" srcOrd="0" destOrd="0" presId="urn:microsoft.com/office/officeart/2011/layout/InterconnectedBlockProcess"/>
    <dgm:cxn modelId="{57E2E049-E974-4564-8161-8FAEDFA12CF1}" srcId="{E2B7BE0F-EAE3-4629-8C92-EC3CFF73A76B}" destId="{5068146C-3B74-485D-A0BF-5489C37B9009}" srcOrd="0" destOrd="0" parTransId="{31440A32-1485-4768-A72E-1C92ECEB2F8B}" sibTransId="{F156A200-DA23-4071-91F0-8B794BB225CA}"/>
    <dgm:cxn modelId="{DA02A365-0D6C-41C6-8648-5EADD85EEEC5}" type="presOf" srcId="{29FB6B99-99A2-4BF5-84EA-177A9F21B993}" destId="{DFA61763-14B3-462A-AA30-A409D999996F}" srcOrd="0" destOrd="4" presId="urn:microsoft.com/office/officeart/2011/layout/InterconnectedBlockProcess"/>
    <dgm:cxn modelId="{A93DBC83-456F-43C8-844B-1E596F7E6B15}" srcId="{D7EDEFE6-3FF8-48CC-9868-662D380CFAFE}" destId="{3E4F669A-5BF1-4602-B3D2-41D1CC390427}" srcOrd="0" destOrd="0" parTransId="{194EF17F-0D05-4928-8387-E2454DFF53EF}" sibTransId="{51CE0D8D-4F66-464F-9497-99706F3CA508}"/>
    <dgm:cxn modelId="{B476647D-5436-4C5E-9AA3-E6F5B1D6D980}" type="presOf" srcId="{511EE22C-11DE-4060-8E4B-157B7E98999D}" destId="{211A4959-8CE3-4705-9A9A-864CBA65E519}" srcOrd="1" destOrd="0" presId="urn:microsoft.com/office/officeart/2011/layout/InterconnectedBlockProcess"/>
    <dgm:cxn modelId="{C5B16962-B559-445C-8851-778E641397A0}" type="presOf" srcId="{10FAB324-B2DC-40CE-85FB-6E066E07FC62}" destId="{497CB308-DA8D-4065-9311-8AB0ED3276F2}" srcOrd="0" destOrd="0" presId="urn:microsoft.com/office/officeart/2011/layout/InterconnectedBlockProcess"/>
    <dgm:cxn modelId="{17568C56-7143-4515-A115-94070D50BDDC}" type="presOf" srcId="{D2C06FBC-C17A-4A6F-8490-8CCAE6BB647C}" destId="{5D701DDD-338D-4B1D-82D7-73E84560FA44}" srcOrd="1" destOrd="1" presId="urn:microsoft.com/office/officeart/2011/layout/InterconnectedBlockProcess"/>
    <dgm:cxn modelId="{C1E0C08F-D2B8-459E-8D54-C2E8216A5337}" type="presOf" srcId="{AB409DE0-66C0-47D0-A9A8-D640CD89404E}" destId="{5D701DDD-338D-4B1D-82D7-73E84560FA44}" srcOrd="1" destOrd="3" presId="urn:microsoft.com/office/officeart/2011/layout/InterconnectedBlockProcess"/>
    <dgm:cxn modelId="{EDD38373-CF6C-4F5D-9B1E-316C63CCA535}" type="presOf" srcId="{5475132D-1246-40EE-967C-83E6ACEE5F10}" destId="{4AEC76E3-CE6F-40F6-BF1F-C441DA295D95}" srcOrd="0" destOrd="0" presId="urn:microsoft.com/office/officeart/2011/layout/InterconnectedBlockProcess"/>
    <dgm:cxn modelId="{AE413688-367D-457D-A746-59C29A650238}" type="presOf" srcId="{29FB6B99-99A2-4BF5-84EA-177A9F21B993}" destId="{5D701DDD-338D-4B1D-82D7-73E84560FA44}" srcOrd="1" destOrd="4" presId="urn:microsoft.com/office/officeart/2011/layout/InterconnectedBlockProcess"/>
    <dgm:cxn modelId="{5C65514A-8F22-42B1-8541-46605BAB58B1}" type="presOf" srcId="{5475132D-1246-40EE-967C-83E6ACEE5F10}" destId="{63616737-B4FC-4C3E-9BA2-F7957AD1BE16}" srcOrd="1" destOrd="0" presId="urn:microsoft.com/office/officeart/2011/layout/InterconnectedBlockProcess"/>
    <dgm:cxn modelId="{4095CBD9-A860-44E1-B7D1-4CFB2E073C1C}" type="presOf" srcId="{3E4F669A-5BF1-4602-B3D2-41D1CC390427}" destId="{40C5F139-8DC5-471C-93F6-ED2DB4799237}" srcOrd="0" destOrd="0" presId="urn:microsoft.com/office/officeart/2011/layout/InterconnectedBlockProcess"/>
    <dgm:cxn modelId="{81073B0D-13A8-472A-B494-9F6F21D2C208}" type="presOf" srcId="{19B03457-B8DF-493B-8EA5-242ADC6CDC53}" destId="{BD672D5F-63BB-4258-9889-D0D21E93B49F}" srcOrd="0" destOrd="1" presId="urn:microsoft.com/office/officeart/2011/layout/InterconnectedBlockProcess"/>
    <dgm:cxn modelId="{96AD65FF-5E36-47E5-A394-D81982713003}" type="presOf" srcId="{45B22BFF-59B7-49DE-B58E-2F6E62DDCAAD}" destId="{7A335C45-738C-407A-934F-2BF3993810D3}" srcOrd="1" destOrd="1" presId="urn:microsoft.com/office/officeart/2011/layout/InterconnectedBlockProcess"/>
    <dgm:cxn modelId="{CB439F75-BA8D-4867-830F-404794717116}" type="presOf" srcId="{511EE22C-11DE-4060-8E4B-157B7E98999D}" destId="{BD672D5F-63BB-4258-9889-D0D21E93B49F}" srcOrd="0" destOrd="0" presId="urn:microsoft.com/office/officeart/2011/layout/InterconnectedBlockProcess"/>
    <dgm:cxn modelId="{03CCB6A6-5303-4BD7-B82E-80DD09EF5421}" srcId="{3E4F669A-5BF1-4602-B3D2-41D1CC390427}" destId="{511EE22C-11DE-4060-8E4B-157B7E98999D}" srcOrd="0" destOrd="0" parTransId="{CCBA7FF0-C081-4706-A1EA-0BF7EBF11387}" sibTransId="{38628C3D-8317-4CED-8452-935E418C087E}"/>
    <dgm:cxn modelId="{7DB4409B-E355-4123-8BAD-932DDB02BD41}" type="presOf" srcId="{38AD1762-3D6C-44FB-8FE1-6CCF7EE70F54}" destId="{DFA61763-14B3-462A-AA30-A409D999996F}" srcOrd="0" destOrd="2" presId="urn:microsoft.com/office/officeart/2011/layout/InterconnectedBlockProcess"/>
    <dgm:cxn modelId="{7A5085DA-BD87-420B-AEED-5683B76BB13D}" type="presOf" srcId="{45B22BFF-59B7-49DE-B58E-2F6E62DDCAAD}" destId="{6408286E-3D55-4128-9478-49384F856AF0}" srcOrd="0" destOrd="1" presId="urn:microsoft.com/office/officeart/2011/layout/InterconnectedBlockProcess"/>
    <dgm:cxn modelId="{150F949F-1FF1-4F73-89CE-64B171A87107}" type="presOf" srcId="{10FAB324-B2DC-40CE-85FB-6E066E07FC62}" destId="{84403B00-3424-452E-B4B2-FC46B3AFC5B1}" srcOrd="1" destOrd="0" presId="urn:microsoft.com/office/officeart/2011/layout/InterconnectedBlockProcess"/>
    <dgm:cxn modelId="{15B6730E-204E-45C6-86E5-770BAB9D8FF0}" srcId="{D7EDEFE6-3FF8-48CC-9868-662D380CFAFE}" destId="{5263912B-1C6C-4EC1-88E8-FD6326D218E2}" srcOrd="3" destOrd="0" parTransId="{5089F69A-E7D6-440A-8EA1-0E1B982A65AB}" sibTransId="{BACC6886-2278-4BAD-847D-C7600BFAC988}"/>
    <dgm:cxn modelId="{308B4E1D-6161-4320-AEF5-CC47F57AB645}" srcId="{5263912B-1C6C-4EC1-88E8-FD6326D218E2}" destId="{898317B3-457E-494F-BAA6-75768D41A7D9}" srcOrd="1" destOrd="0" parTransId="{C60F770E-CD37-47C7-BA1D-54A36A040AB9}" sibTransId="{0F1DA96A-F089-4793-8C04-E496102602F7}"/>
    <dgm:cxn modelId="{7FDF7ABE-9A59-449C-9411-47AAAFD55764}" type="presOf" srcId="{5068146C-3B74-485D-A0BF-5489C37B9009}" destId="{7A335C45-738C-407A-934F-2BF3993810D3}" srcOrd="1" destOrd="0" presId="urn:microsoft.com/office/officeart/2011/layout/InterconnectedBlockProcess"/>
    <dgm:cxn modelId="{185F210B-FB6A-4ADC-921C-72962DCF4F25}" type="presOf" srcId="{7110DD88-E966-4BE7-8F4A-C8E3DEDC1B3A}" destId="{B1DCEBFB-C913-4E66-A5E8-6E2A4CD5A96C}" srcOrd="0" destOrd="0" presId="urn:microsoft.com/office/officeart/2011/layout/InterconnectedBlockProcess"/>
    <dgm:cxn modelId="{361737A8-8896-443F-A37E-91D22389FCD9}" srcId="{5263912B-1C6C-4EC1-88E8-FD6326D218E2}" destId="{10FAB324-B2DC-40CE-85FB-6E066E07FC62}" srcOrd="0" destOrd="0" parTransId="{63EDA4A2-49A3-4A91-A6B5-A151D73D42E6}" sibTransId="{90C676F4-6707-420B-87FE-123631D8E6F6}"/>
    <dgm:cxn modelId="{67C220DA-26E2-4DC8-AC8D-D21B47DFE103}" srcId="{D4E2F81E-A092-4838-B021-48905BC118BA}" destId="{29FB6B99-99A2-4BF5-84EA-177A9F21B993}" srcOrd="4" destOrd="0" parTransId="{7482EB2A-A9FB-467F-9B0A-90B1C83D3490}" sibTransId="{58C028CF-5D81-407F-9661-EAAB27BA2848}"/>
    <dgm:cxn modelId="{2A9B622C-1605-481B-B3B0-B7F40DD52B9B}" type="presOf" srcId="{D2C06FBC-C17A-4A6F-8490-8CCAE6BB647C}" destId="{DFA61763-14B3-462A-AA30-A409D999996F}" srcOrd="0" destOrd="1" presId="urn:microsoft.com/office/officeart/2011/layout/InterconnectedBlockProcess"/>
    <dgm:cxn modelId="{D524C0D8-926E-43FA-BBC6-41A1EB0543D0}" type="presOf" srcId="{E2B7BE0F-EAE3-4629-8C92-EC3CFF73A76B}" destId="{C88EC04B-BB7B-4652-9BBC-3939CD2DB01C}" srcOrd="0" destOrd="0" presId="urn:microsoft.com/office/officeart/2011/layout/InterconnectedBlockProcess"/>
    <dgm:cxn modelId="{756A517C-E711-49D1-86B2-0D4FEAB56CA9}" type="presOf" srcId="{898317B3-457E-494F-BAA6-75768D41A7D9}" destId="{84403B00-3424-452E-B4B2-FC46B3AFC5B1}" srcOrd="1" destOrd="1" presId="urn:microsoft.com/office/officeart/2011/layout/InterconnectedBlockProcess"/>
    <dgm:cxn modelId="{84FB029D-04AE-4F79-B351-401D95188B2A}" srcId="{E2B7BE0F-EAE3-4629-8C92-EC3CFF73A76B}" destId="{45B22BFF-59B7-49DE-B58E-2F6E62DDCAAD}" srcOrd="1" destOrd="0" parTransId="{5DBBF6E6-5AC6-4F23-A82F-CD8CE08C5F0C}" sibTransId="{24F38DA0-38FF-492D-848E-44ECC6ADECF0}"/>
    <dgm:cxn modelId="{2C86F9F7-B9A2-47C2-9209-D17F7A84CB94}" srcId="{D4E2F81E-A092-4838-B021-48905BC118BA}" destId="{1D04DF43-A7BD-48F8-A18D-9AF6609E197F}" srcOrd="0" destOrd="0" parTransId="{F5695282-1BF7-4122-A546-05D04611EDA8}" sibTransId="{A1CB2C19-1FAC-4C9B-9684-4D0B4927F346}"/>
    <dgm:cxn modelId="{1C09ABDB-282F-4F70-B188-A2FBEC630C29}" type="presOf" srcId="{5068146C-3B74-485D-A0BF-5489C37B9009}" destId="{6408286E-3D55-4128-9478-49384F856AF0}" srcOrd="0" destOrd="0" presId="urn:microsoft.com/office/officeart/2011/layout/InterconnectedBlockProcess"/>
    <dgm:cxn modelId="{79DFBFD5-DDCA-4D05-9F6E-99912B7DFE16}" type="presOf" srcId="{38AD1762-3D6C-44FB-8FE1-6CCF7EE70F54}" destId="{5D701DDD-338D-4B1D-82D7-73E84560FA44}" srcOrd="1" destOrd="2" presId="urn:microsoft.com/office/officeart/2011/layout/InterconnectedBlockProcess"/>
    <dgm:cxn modelId="{64D32D4D-E21D-4D7B-BC16-301589874CBF}" srcId="{3E4F669A-5BF1-4602-B3D2-41D1CC390427}" destId="{19B03457-B8DF-493B-8EA5-242ADC6CDC53}" srcOrd="1" destOrd="0" parTransId="{FA8DB7F0-66E2-443D-9C26-F717B91F1D56}" sibTransId="{AF5835F4-DB7E-4FB6-8188-3863D71F3157}"/>
    <dgm:cxn modelId="{6A258B2C-B53B-4CB2-A6F2-D8381E8CCF37}" type="presOf" srcId="{19B03457-B8DF-493B-8EA5-242ADC6CDC53}" destId="{211A4959-8CE3-4705-9A9A-864CBA65E519}" srcOrd="1" destOrd="1" presId="urn:microsoft.com/office/officeart/2011/layout/InterconnectedBlockProcess"/>
    <dgm:cxn modelId="{E6F26577-AC95-4FA2-AD51-D537D09ECD62}" type="presOf" srcId="{D7EDEFE6-3FF8-48CC-9868-662D380CFAFE}" destId="{CC183C5D-271F-4DA8-BFE1-F2F25EF5BB92}" srcOrd="0" destOrd="0" presId="urn:microsoft.com/office/officeart/2011/layout/InterconnectedBlockProcess"/>
    <dgm:cxn modelId="{6B2DA3D2-2067-418F-B729-2D6B14D423C7}" type="presOf" srcId="{898317B3-457E-494F-BAA6-75768D41A7D9}" destId="{497CB308-DA8D-4065-9311-8AB0ED3276F2}" srcOrd="0" destOrd="1" presId="urn:microsoft.com/office/officeart/2011/layout/InterconnectedBlockProcess"/>
    <dgm:cxn modelId="{4E821352-2372-41C4-8FD5-F68AB7606144}" type="presParOf" srcId="{CC183C5D-271F-4DA8-BFE1-F2F25EF5BB92}" destId="{938DF1F3-C04A-4282-99DB-E00DDE6D3134}" srcOrd="0" destOrd="0" presId="urn:microsoft.com/office/officeart/2011/layout/InterconnectedBlockProcess"/>
    <dgm:cxn modelId="{29B4C33E-CB1B-4015-BBCB-99D64559FA08}" type="presParOf" srcId="{938DF1F3-C04A-4282-99DB-E00DDE6D3134}" destId="{6408286E-3D55-4128-9478-49384F856AF0}" srcOrd="0" destOrd="0" presId="urn:microsoft.com/office/officeart/2011/layout/InterconnectedBlockProcess"/>
    <dgm:cxn modelId="{B4B551D6-70B1-42E2-BE95-713FFC19363C}" type="presParOf" srcId="{CC183C5D-271F-4DA8-BFE1-F2F25EF5BB92}" destId="{7A335C45-738C-407A-934F-2BF3993810D3}" srcOrd="1" destOrd="0" presId="urn:microsoft.com/office/officeart/2011/layout/InterconnectedBlockProcess"/>
    <dgm:cxn modelId="{2D5950E2-07CD-473B-99F7-5A931B7D7C94}" type="presParOf" srcId="{CC183C5D-271F-4DA8-BFE1-F2F25EF5BB92}" destId="{C88EC04B-BB7B-4652-9BBC-3939CD2DB01C}" srcOrd="2" destOrd="0" presId="urn:microsoft.com/office/officeart/2011/layout/InterconnectedBlockProcess"/>
    <dgm:cxn modelId="{A3567A31-B81B-4485-99EC-BB84E60BD52E}" type="presParOf" srcId="{CC183C5D-271F-4DA8-BFE1-F2F25EF5BB92}" destId="{53614F68-4EB5-43E9-A1C9-E3FF28BDD3B7}" srcOrd="3" destOrd="0" presId="urn:microsoft.com/office/officeart/2011/layout/InterconnectedBlockProcess"/>
    <dgm:cxn modelId="{D7429C03-7B56-4CC0-BD4E-C0BE86FE0284}" type="presParOf" srcId="{53614F68-4EB5-43E9-A1C9-E3FF28BDD3B7}" destId="{497CB308-DA8D-4065-9311-8AB0ED3276F2}" srcOrd="0" destOrd="0" presId="urn:microsoft.com/office/officeart/2011/layout/InterconnectedBlockProcess"/>
    <dgm:cxn modelId="{174E2C80-F670-4A73-A7F6-35E5075BB1D3}" type="presParOf" srcId="{CC183C5D-271F-4DA8-BFE1-F2F25EF5BB92}" destId="{84403B00-3424-452E-B4B2-FC46B3AFC5B1}" srcOrd="4" destOrd="0" presId="urn:microsoft.com/office/officeart/2011/layout/InterconnectedBlockProcess"/>
    <dgm:cxn modelId="{11B57A08-AEA8-48B2-95E8-EDD32FAFAD3D}" type="presParOf" srcId="{CC183C5D-271F-4DA8-BFE1-F2F25EF5BB92}" destId="{EE8FA3D8-8C64-4ADC-BBD8-0998A5932108}" srcOrd="5" destOrd="0" presId="urn:microsoft.com/office/officeart/2011/layout/InterconnectedBlockProcess"/>
    <dgm:cxn modelId="{9FD51189-AA06-464E-9BF0-82619FBDF3C9}" type="presParOf" srcId="{CC183C5D-271F-4DA8-BFE1-F2F25EF5BB92}" destId="{D9FEB7B8-CF8B-44D6-B815-13825ECE498F}" srcOrd="6" destOrd="0" presId="urn:microsoft.com/office/officeart/2011/layout/InterconnectedBlockProcess"/>
    <dgm:cxn modelId="{FC8D2C29-076D-4BE2-BF6C-AE987AAF618D}" type="presParOf" srcId="{D9FEB7B8-CF8B-44D6-B815-13825ECE498F}" destId="{4AEC76E3-CE6F-40F6-BF1F-C441DA295D95}" srcOrd="0" destOrd="0" presId="urn:microsoft.com/office/officeart/2011/layout/InterconnectedBlockProcess"/>
    <dgm:cxn modelId="{DCC8329C-9E5C-45DA-BD6A-DDFD3C964A55}" type="presParOf" srcId="{CC183C5D-271F-4DA8-BFE1-F2F25EF5BB92}" destId="{63616737-B4FC-4C3E-9BA2-F7957AD1BE16}" srcOrd="7" destOrd="0" presId="urn:microsoft.com/office/officeart/2011/layout/InterconnectedBlockProcess"/>
    <dgm:cxn modelId="{2A029966-F490-4751-BC7A-37B4A90F3386}" type="presParOf" srcId="{CC183C5D-271F-4DA8-BFE1-F2F25EF5BB92}" destId="{B1DCEBFB-C913-4E66-A5E8-6E2A4CD5A96C}" srcOrd="8" destOrd="0" presId="urn:microsoft.com/office/officeart/2011/layout/InterconnectedBlockProcess"/>
    <dgm:cxn modelId="{C73D4C1E-2EBC-4A48-9967-8214070BEBC6}" type="presParOf" srcId="{CC183C5D-271F-4DA8-BFE1-F2F25EF5BB92}" destId="{FECC6197-1E79-484B-A8F4-811D6F39629D}" srcOrd="9" destOrd="0" presId="urn:microsoft.com/office/officeart/2011/layout/InterconnectedBlockProcess"/>
    <dgm:cxn modelId="{EAE05E05-22ED-4BA7-A8D7-AB9DFFEF705D}" type="presParOf" srcId="{FECC6197-1E79-484B-A8F4-811D6F39629D}" destId="{DFA61763-14B3-462A-AA30-A409D999996F}" srcOrd="0" destOrd="0" presId="urn:microsoft.com/office/officeart/2011/layout/InterconnectedBlockProcess"/>
    <dgm:cxn modelId="{DA474BAA-B633-4C5A-9393-FFA11689F523}" type="presParOf" srcId="{CC183C5D-271F-4DA8-BFE1-F2F25EF5BB92}" destId="{5D701DDD-338D-4B1D-82D7-73E84560FA44}" srcOrd="10" destOrd="0" presId="urn:microsoft.com/office/officeart/2011/layout/InterconnectedBlockProcess"/>
    <dgm:cxn modelId="{48996CF3-554C-4EFE-83DE-A032424FFDA7}" type="presParOf" srcId="{CC183C5D-271F-4DA8-BFE1-F2F25EF5BB92}" destId="{15DAD296-84B1-4262-8332-0129CFFE758E}" srcOrd="11" destOrd="0" presId="urn:microsoft.com/office/officeart/2011/layout/InterconnectedBlockProcess"/>
    <dgm:cxn modelId="{675B2392-3FE1-415E-89FF-9A1E0BC49F9C}" type="presParOf" srcId="{CC183C5D-271F-4DA8-BFE1-F2F25EF5BB92}" destId="{6D3A7494-0AB0-4648-A14B-21618AA022B8}" srcOrd="12" destOrd="0" presId="urn:microsoft.com/office/officeart/2011/layout/InterconnectedBlockProcess"/>
    <dgm:cxn modelId="{88E02850-20AD-4F74-9BE3-8E7C27DD9889}" type="presParOf" srcId="{6D3A7494-0AB0-4648-A14B-21618AA022B8}" destId="{BD672D5F-63BB-4258-9889-D0D21E93B49F}" srcOrd="0" destOrd="0" presId="urn:microsoft.com/office/officeart/2011/layout/InterconnectedBlockProcess"/>
    <dgm:cxn modelId="{6EE281BA-0049-48FE-8C48-FA0ED13485C0}" type="presParOf" srcId="{CC183C5D-271F-4DA8-BFE1-F2F25EF5BB92}" destId="{211A4959-8CE3-4705-9A9A-864CBA65E519}" srcOrd="13" destOrd="0" presId="urn:microsoft.com/office/officeart/2011/layout/InterconnectedBlockProcess"/>
    <dgm:cxn modelId="{E66A7EA9-EB08-4D30-8F26-DC147EBF5174}" type="presParOf" srcId="{CC183C5D-271F-4DA8-BFE1-F2F25EF5BB92}" destId="{40C5F139-8DC5-471C-93F6-ED2DB4799237}" srcOrd="14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6C30E4-4441-4833-B0BA-930A2C9BD851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0FDABA2C-25EA-4E93-B45B-251AF7070DE8}">
      <dgm:prSet custT="1"/>
      <dgm:spPr/>
      <dgm:t>
        <a:bodyPr/>
        <a:lstStyle/>
        <a:p>
          <a:pPr rtl="0"/>
          <a:r>
            <a:rPr lang="en-US" sz="2800" b="1" dirty="0" smtClean="0"/>
            <a:t>Education leaders with a plan for PD</a:t>
          </a:r>
          <a:endParaRPr lang="en-ZA" sz="2800" b="1" dirty="0"/>
        </a:p>
      </dgm:t>
    </dgm:pt>
    <dgm:pt modelId="{3AD6A8B4-5E7D-4E76-9C6D-DBCCB5AA0336}" type="parTrans" cxnId="{7989EB09-B59B-4465-8353-B05EDC6B0764}">
      <dgm:prSet/>
      <dgm:spPr/>
      <dgm:t>
        <a:bodyPr/>
        <a:lstStyle/>
        <a:p>
          <a:endParaRPr lang="en-ZA"/>
        </a:p>
      </dgm:t>
    </dgm:pt>
    <dgm:pt modelId="{27D1EB5E-6BD6-4F67-828E-1941DA889681}" type="sibTrans" cxnId="{7989EB09-B59B-4465-8353-B05EDC6B0764}">
      <dgm:prSet/>
      <dgm:spPr/>
      <dgm:t>
        <a:bodyPr/>
        <a:lstStyle/>
        <a:p>
          <a:endParaRPr lang="en-ZA"/>
        </a:p>
      </dgm:t>
    </dgm:pt>
    <dgm:pt modelId="{2B6CCE10-6037-493E-93EB-CDF1F6BDC3A4}">
      <dgm:prSet custT="1"/>
      <dgm:spPr/>
      <dgm:t>
        <a:bodyPr/>
        <a:lstStyle/>
        <a:p>
          <a:pPr rtl="0"/>
          <a:r>
            <a:rPr lang="en-US" sz="2800" b="1" dirty="0" smtClean="0"/>
            <a:t>Teachers prioritize PD needs</a:t>
          </a:r>
          <a:endParaRPr lang="en-ZA" sz="2200" b="1" dirty="0"/>
        </a:p>
      </dgm:t>
    </dgm:pt>
    <dgm:pt modelId="{5B4AFF58-9D4B-4EC5-8A65-F2BED0E26BB2}" type="parTrans" cxnId="{2A88D13E-CF6A-40DB-A1FA-94E66CB944B9}">
      <dgm:prSet/>
      <dgm:spPr/>
      <dgm:t>
        <a:bodyPr/>
        <a:lstStyle/>
        <a:p>
          <a:endParaRPr lang="en-ZA"/>
        </a:p>
      </dgm:t>
    </dgm:pt>
    <dgm:pt modelId="{0D4BEC12-08AD-4239-976D-B002C4450A32}" type="sibTrans" cxnId="{2A88D13E-CF6A-40DB-A1FA-94E66CB944B9}">
      <dgm:prSet/>
      <dgm:spPr/>
      <dgm:t>
        <a:bodyPr/>
        <a:lstStyle/>
        <a:p>
          <a:endParaRPr lang="en-ZA"/>
        </a:p>
      </dgm:t>
    </dgm:pt>
    <dgm:pt modelId="{7B67DCAB-3056-4606-8006-E0B52BDFFB64}">
      <dgm:prSet custT="1"/>
      <dgm:spPr/>
      <dgm:t>
        <a:bodyPr/>
        <a:lstStyle/>
        <a:p>
          <a:pPr rtl="0"/>
          <a:r>
            <a:rPr lang="en-US" sz="2800" b="1" dirty="0" smtClean="0"/>
            <a:t>Learners achieve curriculum goals</a:t>
          </a:r>
          <a:endParaRPr lang="en-ZA" sz="2600" b="1" dirty="0"/>
        </a:p>
      </dgm:t>
    </dgm:pt>
    <dgm:pt modelId="{970A45B5-57CF-4E82-8D22-068A0653CE2F}" type="parTrans" cxnId="{BB22D38E-4B55-497D-BB6B-027A1F7BDC33}">
      <dgm:prSet/>
      <dgm:spPr/>
      <dgm:t>
        <a:bodyPr/>
        <a:lstStyle/>
        <a:p>
          <a:endParaRPr lang="en-ZA"/>
        </a:p>
      </dgm:t>
    </dgm:pt>
    <dgm:pt modelId="{1E5F438F-2F19-47E2-95FD-12561D9FC547}" type="sibTrans" cxnId="{BB22D38E-4B55-497D-BB6B-027A1F7BDC33}">
      <dgm:prSet/>
      <dgm:spPr/>
      <dgm:t>
        <a:bodyPr/>
        <a:lstStyle/>
        <a:p>
          <a:endParaRPr lang="en-ZA"/>
        </a:p>
      </dgm:t>
    </dgm:pt>
    <dgm:pt modelId="{260571E9-2D1E-49A8-8287-989C28C654E4}">
      <dgm:prSet custT="1"/>
      <dgm:spPr/>
      <dgm:t>
        <a:bodyPr/>
        <a:lstStyle/>
        <a:p>
          <a:pPr rtl="0"/>
          <a:r>
            <a:rPr lang="en-US" sz="2800" b="1" dirty="0" smtClean="0"/>
            <a:t>Endorsed </a:t>
          </a:r>
          <a:r>
            <a:rPr lang="en-US" sz="2400" b="1" dirty="0" smtClean="0"/>
            <a:t>PD </a:t>
          </a:r>
          <a:r>
            <a:rPr lang="en-US" sz="2800" b="1" dirty="0" smtClean="0"/>
            <a:t>activities</a:t>
          </a:r>
          <a:endParaRPr lang="en-ZA" sz="2400" b="1" dirty="0"/>
        </a:p>
      </dgm:t>
    </dgm:pt>
    <dgm:pt modelId="{19440CD6-68A8-4151-B8CE-BC5BE6C79CB8}" type="parTrans" cxnId="{2D79BF59-C354-474E-86F0-2A5A32127AB3}">
      <dgm:prSet/>
      <dgm:spPr/>
      <dgm:t>
        <a:bodyPr/>
        <a:lstStyle/>
        <a:p>
          <a:endParaRPr lang="en-ZA"/>
        </a:p>
      </dgm:t>
    </dgm:pt>
    <dgm:pt modelId="{FDB9C36E-8457-45A0-BB4F-F84423BF346D}" type="sibTrans" cxnId="{2D79BF59-C354-474E-86F0-2A5A32127AB3}">
      <dgm:prSet/>
      <dgm:spPr/>
      <dgm:t>
        <a:bodyPr/>
        <a:lstStyle/>
        <a:p>
          <a:endParaRPr lang="en-ZA"/>
        </a:p>
      </dgm:t>
    </dgm:pt>
    <dgm:pt modelId="{4F09BBD5-91CF-4F54-B56B-45FF93151553}">
      <dgm:prSet custT="1"/>
      <dgm:spPr/>
      <dgm:t>
        <a:bodyPr/>
        <a:lstStyle/>
        <a:p>
          <a:pPr rtl="0"/>
          <a:r>
            <a:rPr lang="en-US" sz="2800" b="1" dirty="0" smtClean="0"/>
            <a:t>New teachers as digital learners</a:t>
          </a:r>
          <a:endParaRPr lang="en-ZA" sz="3200" b="1" dirty="0"/>
        </a:p>
      </dgm:t>
    </dgm:pt>
    <dgm:pt modelId="{30632BAC-3952-47B3-AE5A-74C5DA31E7A9}" type="parTrans" cxnId="{CEBE4F5E-4AF7-4A41-8E33-756D93DE1D35}">
      <dgm:prSet/>
      <dgm:spPr/>
      <dgm:t>
        <a:bodyPr/>
        <a:lstStyle/>
        <a:p>
          <a:endParaRPr lang="en-ZA"/>
        </a:p>
      </dgm:t>
    </dgm:pt>
    <dgm:pt modelId="{6DF5B672-5EE8-4209-B095-04037E5640B6}" type="sibTrans" cxnId="{CEBE4F5E-4AF7-4A41-8E33-756D93DE1D35}">
      <dgm:prSet/>
      <dgm:spPr/>
      <dgm:t>
        <a:bodyPr/>
        <a:lstStyle/>
        <a:p>
          <a:endParaRPr lang="en-ZA"/>
        </a:p>
      </dgm:t>
    </dgm:pt>
    <dgm:pt modelId="{EDECC689-6EA0-4208-B5E6-7E78FD381C6E}" type="pres">
      <dgm:prSet presAssocID="{736C30E4-4441-4833-B0BA-930A2C9BD85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CA51CC9F-9450-4F27-A060-4B3E2F77D2B2}" type="pres">
      <dgm:prSet presAssocID="{0FDABA2C-25EA-4E93-B45B-251AF7070DE8}" presName="composite" presStyleCnt="0"/>
      <dgm:spPr/>
    </dgm:pt>
    <dgm:pt modelId="{B6EA9985-B066-4A8C-8DF0-052FBC84E366}" type="pres">
      <dgm:prSet presAssocID="{0FDABA2C-25EA-4E93-B45B-251AF7070DE8}" presName="imgShp" presStyleLbl="fgImgPlace1" presStyleIdx="0" presStyleCnt="5" custLinFactNeighborX="-79714" custLinFactNeighborY="-46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7ED6072-A193-4CD2-B08C-41D4611A497C}" type="pres">
      <dgm:prSet presAssocID="{0FDABA2C-25EA-4E93-B45B-251AF7070DE8}" presName="txShp" presStyleLbl="node1" presStyleIdx="0" presStyleCnt="5" custScaleX="12979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A543070-81D1-4A71-B5FD-438744349AE0}" type="pres">
      <dgm:prSet presAssocID="{27D1EB5E-6BD6-4F67-828E-1941DA889681}" presName="spacing" presStyleCnt="0"/>
      <dgm:spPr/>
    </dgm:pt>
    <dgm:pt modelId="{A3A9A3EA-98D7-491B-B8C1-659EC317DB01}" type="pres">
      <dgm:prSet presAssocID="{2B6CCE10-6037-493E-93EB-CDF1F6BDC3A4}" presName="composite" presStyleCnt="0"/>
      <dgm:spPr/>
    </dgm:pt>
    <dgm:pt modelId="{39CC7940-30B6-410C-A74F-685CFE1AA4E6}" type="pres">
      <dgm:prSet presAssocID="{2B6CCE10-6037-493E-93EB-CDF1F6BDC3A4}" presName="imgShp" presStyleLbl="fgImgPlace1" presStyleIdx="1" presStyleCnt="5" custLinFactNeighborX="-79714" custLinFactNeighborY="-20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21367FD-B734-4580-B60F-6DCF158BB78C}" type="pres">
      <dgm:prSet presAssocID="{2B6CCE10-6037-493E-93EB-CDF1F6BDC3A4}" presName="txShp" presStyleLbl="node1" presStyleIdx="1" presStyleCnt="5" custScaleX="12856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34CE952-799E-4D8E-AF80-8EB0ACA241C3}" type="pres">
      <dgm:prSet presAssocID="{0D4BEC12-08AD-4239-976D-B002C4450A32}" presName="spacing" presStyleCnt="0"/>
      <dgm:spPr/>
    </dgm:pt>
    <dgm:pt modelId="{87875CAA-437D-4FAF-892C-1C963C627FD9}" type="pres">
      <dgm:prSet presAssocID="{7B67DCAB-3056-4606-8006-E0B52BDFFB64}" presName="composite" presStyleCnt="0"/>
      <dgm:spPr/>
    </dgm:pt>
    <dgm:pt modelId="{EB1766C9-A81A-48C8-8F95-7BABDBDAA785}" type="pres">
      <dgm:prSet presAssocID="{7B67DCAB-3056-4606-8006-E0B52BDFFB64}" presName="imgShp" presStyleLbl="fgImgPlace1" presStyleIdx="2" presStyleCnt="5" custLinFactNeighborX="-79714" custLinFactNeighborY="-355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898132E-DF86-4DCA-A7DE-3223FB6B9788}" type="pres">
      <dgm:prSet presAssocID="{7B67DCAB-3056-4606-8006-E0B52BDFFB64}" presName="txShp" presStyleLbl="node1" presStyleIdx="2" presStyleCnt="5" custScaleX="12856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89863AB-85F8-474E-86C5-28E2962E8581}" type="pres">
      <dgm:prSet presAssocID="{1E5F438F-2F19-47E2-95FD-12561D9FC547}" presName="spacing" presStyleCnt="0"/>
      <dgm:spPr/>
    </dgm:pt>
    <dgm:pt modelId="{88638E55-9135-4242-9785-7BBAA6EC7289}" type="pres">
      <dgm:prSet presAssocID="{260571E9-2D1E-49A8-8287-989C28C654E4}" presName="composite" presStyleCnt="0"/>
      <dgm:spPr/>
    </dgm:pt>
    <dgm:pt modelId="{04115E46-C3B4-454E-ADDE-DA12EBB0EF15}" type="pres">
      <dgm:prSet presAssocID="{260571E9-2D1E-49A8-8287-989C28C654E4}" presName="imgShp" presStyleLbl="fgImgPlace1" presStyleIdx="3" presStyleCnt="5" custAng="0" custLinFactNeighborX="-79714" custLinFactNeighborY="-510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42A8250-E149-4826-ACF6-F1002FDE2E20}" type="pres">
      <dgm:prSet presAssocID="{260571E9-2D1E-49A8-8287-989C28C654E4}" presName="txShp" presStyleLbl="node1" presStyleIdx="3" presStyleCnt="5" custScaleX="12856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B61B48D-84DF-45F1-A1FE-4CA2827CBEB2}" type="pres">
      <dgm:prSet presAssocID="{FDB9C36E-8457-45A0-BB4F-F84423BF346D}" presName="spacing" presStyleCnt="0"/>
      <dgm:spPr/>
    </dgm:pt>
    <dgm:pt modelId="{E5907512-8931-467D-8424-40B15D74F10F}" type="pres">
      <dgm:prSet presAssocID="{4F09BBD5-91CF-4F54-B56B-45FF93151553}" presName="composite" presStyleCnt="0"/>
      <dgm:spPr/>
    </dgm:pt>
    <dgm:pt modelId="{0EE42372-6A82-4225-BBC2-7A61C3D1D82C}" type="pres">
      <dgm:prSet presAssocID="{4F09BBD5-91CF-4F54-B56B-45FF93151553}" presName="imgShp" presStyleLbl="fgImgPlace1" presStyleIdx="4" presStyleCnt="5" custLinFactNeighborX="-79714" custLinFactNeighborY="190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4997F37-331F-4F16-A411-373B984C2DFB}" type="pres">
      <dgm:prSet presAssocID="{4F09BBD5-91CF-4F54-B56B-45FF93151553}" presName="txShp" presStyleLbl="node1" presStyleIdx="4" presStyleCnt="5" custScaleX="12856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661BE051-8B74-45E7-897A-EA712C2A0208}" type="presOf" srcId="{260571E9-2D1E-49A8-8287-989C28C654E4}" destId="{A42A8250-E149-4826-ACF6-F1002FDE2E20}" srcOrd="0" destOrd="0" presId="urn:microsoft.com/office/officeart/2005/8/layout/vList3"/>
    <dgm:cxn modelId="{2D79BF59-C354-474E-86F0-2A5A32127AB3}" srcId="{736C30E4-4441-4833-B0BA-930A2C9BD851}" destId="{260571E9-2D1E-49A8-8287-989C28C654E4}" srcOrd="3" destOrd="0" parTransId="{19440CD6-68A8-4151-B8CE-BC5BE6C79CB8}" sibTransId="{FDB9C36E-8457-45A0-BB4F-F84423BF346D}"/>
    <dgm:cxn modelId="{0B42F796-EE46-497C-B616-5149C03514C2}" type="presOf" srcId="{736C30E4-4441-4833-B0BA-930A2C9BD851}" destId="{EDECC689-6EA0-4208-B5E6-7E78FD381C6E}" srcOrd="0" destOrd="0" presId="urn:microsoft.com/office/officeart/2005/8/layout/vList3"/>
    <dgm:cxn modelId="{81126D16-85FB-4F18-A82D-458D4F6DE5E1}" type="presOf" srcId="{4F09BBD5-91CF-4F54-B56B-45FF93151553}" destId="{74997F37-331F-4F16-A411-373B984C2DFB}" srcOrd="0" destOrd="0" presId="urn:microsoft.com/office/officeart/2005/8/layout/vList3"/>
    <dgm:cxn modelId="{0E777864-EF58-4DB1-9E51-8A9D2029ACCD}" type="presOf" srcId="{7B67DCAB-3056-4606-8006-E0B52BDFFB64}" destId="{D898132E-DF86-4DCA-A7DE-3223FB6B9788}" srcOrd="0" destOrd="0" presId="urn:microsoft.com/office/officeart/2005/8/layout/vList3"/>
    <dgm:cxn modelId="{9F006212-8363-44E8-BB39-3AD29A5F0DEA}" type="presOf" srcId="{0FDABA2C-25EA-4E93-B45B-251AF7070DE8}" destId="{E7ED6072-A193-4CD2-B08C-41D4611A497C}" srcOrd="0" destOrd="0" presId="urn:microsoft.com/office/officeart/2005/8/layout/vList3"/>
    <dgm:cxn modelId="{D42024EA-C9E1-4C40-9E7E-B34637FB055F}" type="presOf" srcId="{2B6CCE10-6037-493E-93EB-CDF1F6BDC3A4}" destId="{C21367FD-B734-4580-B60F-6DCF158BB78C}" srcOrd="0" destOrd="0" presId="urn:microsoft.com/office/officeart/2005/8/layout/vList3"/>
    <dgm:cxn modelId="{7989EB09-B59B-4465-8353-B05EDC6B0764}" srcId="{736C30E4-4441-4833-B0BA-930A2C9BD851}" destId="{0FDABA2C-25EA-4E93-B45B-251AF7070DE8}" srcOrd="0" destOrd="0" parTransId="{3AD6A8B4-5E7D-4E76-9C6D-DBCCB5AA0336}" sibTransId="{27D1EB5E-6BD6-4F67-828E-1941DA889681}"/>
    <dgm:cxn modelId="{2A88D13E-CF6A-40DB-A1FA-94E66CB944B9}" srcId="{736C30E4-4441-4833-B0BA-930A2C9BD851}" destId="{2B6CCE10-6037-493E-93EB-CDF1F6BDC3A4}" srcOrd="1" destOrd="0" parTransId="{5B4AFF58-9D4B-4EC5-8A65-F2BED0E26BB2}" sibTransId="{0D4BEC12-08AD-4239-976D-B002C4450A32}"/>
    <dgm:cxn modelId="{CEBE4F5E-4AF7-4A41-8E33-756D93DE1D35}" srcId="{736C30E4-4441-4833-B0BA-930A2C9BD851}" destId="{4F09BBD5-91CF-4F54-B56B-45FF93151553}" srcOrd="4" destOrd="0" parTransId="{30632BAC-3952-47B3-AE5A-74C5DA31E7A9}" sibTransId="{6DF5B672-5EE8-4209-B095-04037E5640B6}"/>
    <dgm:cxn modelId="{BB22D38E-4B55-497D-BB6B-027A1F7BDC33}" srcId="{736C30E4-4441-4833-B0BA-930A2C9BD851}" destId="{7B67DCAB-3056-4606-8006-E0B52BDFFB64}" srcOrd="2" destOrd="0" parTransId="{970A45B5-57CF-4E82-8D22-068A0653CE2F}" sibTransId="{1E5F438F-2F19-47E2-95FD-12561D9FC547}"/>
    <dgm:cxn modelId="{74BA75BE-59A0-47C5-B157-AD35E640BE3B}" type="presParOf" srcId="{EDECC689-6EA0-4208-B5E6-7E78FD381C6E}" destId="{CA51CC9F-9450-4F27-A060-4B3E2F77D2B2}" srcOrd="0" destOrd="0" presId="urn:microsoft.com/office/officeart/2005/8/layout/vList3"/>
    <dgm:cxn modelId="{ABF151B3-F6A8-4155-87FA-EC634ED996C4}" type="presParOf" srcId="{CA51CC9F-9450-4F27-A060-4B3E2F77D2B2}" destId="{B6EA9985-B066-4A8C-8DF0-052FBC84E366}" srcOrd="0" destOrd="0" presId="urn:microsoft.com/office/officeart/2005/8/layout/vList3"/>
    <dgm:cxn modelId="{FE0667AD-C2ED-47A0-AD3A-680BC44EBF8E}" type="presParOf" srcId="{CA51CC9F-9450-4F27-A060-4B3E2F77D2B2}" destId="{E7ED6072-A193-4CD2-B08C-41D4611A497C}" srcOrd="1" destOrd="0" presId="urn:microsoft.com/office/officeart/2005/8/layout/vList3"/>
    <dgm:cxn modelId="{F440150A-CB9B-402F-9F23-A5E8078D41F8}" type="presParOf" srcId="{EDECC689-6EA0-4208-B5E6-7E78FD381C6E}" destId="{4A543070-81D1-4A71-B5FD-438744349AE0}" srcOrd="1" destOrd="0" presId="urn:microsoft.com/office/officeart/2005/8/layout/vList3"/>
    <dgm:cxn modelId="{0AEBB4C4-2979-40A3-B70F-E7E1762BDE33}" type="presParOf" srcId="{EDECC689-6EA0-4208-B5E6-7E78FD381C6E}" destId="{A3A9A3EA-98D7-491B-B8C1-659EC317DB01}" srcOrd="2" destOrd="0" presId="urn:microsoft.com/office/officeart/2005/8/layout/vList3"/>
    <dgm:cxn modelId="{8C562384-F31F-4756-9FD4-E299DA390B0B}" type="presParOf" srcId="{A3A9A3EA-98D7-491B-B8C1-659EC317DB01}" destId="{39CC7940-30B6-410C-A74F-685CFE1AA4E6}" srcOrd="0" destOrd="0" presId="urn:microsoft.com/office/officeart/2005/8/layout/vList3"/>
    <dgm:cxn modelId="{DBF7B358-5217-465C-98BF-693631D9B2A4}" type="presParOf" srcId="{A3A9A3EA-98D7-491B-B8C1-659EC317DB01}" destId="{C21367FD-B734-4580-B60F-6DCF158BB78C}" srcOrd="1" destOrd="0" presId="urn:microsoft.com/office/officeart/2005/8/layout/vList3"/>
    <dgm:cxn modelId="{C409E9A4-1E2D-4BFF-A613-CC8627DD7EA9}" type="presParOf" srcId="{EDECC689-6EA0-4208-B5E6-7E78FD381C6E}" destId="{E34CE952-799E-4D8E-AF80-8EB0ACA241C3}" srcOrd="3" destOrd="0" presId="urn:microsoft.com/office/officeart/2005/8/layout/vList3"/>
    <dgm:cxn modelId="{D179AC5F-C090-4EF1-A0C8-D8BA81F2427D}" type="presParOf" srcId="{EDECC689-6EA0-4208-B5E6-7E78FD381C6E}" destId="{87875CAA-437D-4FAF-892C-1C963C627FD9}" srcOrd="4" destOrd="0" presId="urn:microsoft.com/office/officeart/2005/8/layout/vList3"/>
    <dgm:cxn modelId="{C605C913-44EB-4566-A9A0-4B332CEE3787}" type="presParOf" srcId="{87875CAA-437D-4FAF-892C-1C963C627FD9}" destId="{EB1766C9-A81A-48C8-8F95-7BABDBDAA785}" srcOrd="0" destOrd="0" presId="urn:microsoft.com/office/officeart/2005/8/layout/vList3"/>
    <dgm:cxn modelId="{3DB60D70-EB19-4C75-A2F8-95FB355C895E}" type="presParOf" srcId="{87875CAA-437D-4FAF-892C-1C963C627FD9}" destId="{D898132E-DF86-4DCA-A7DE-3223FB6B9788}" srcOrd="1" destOrd="0" presId="urn:microsoft.com/office/officeart/2005/8/layout/vList3"/>
    <dgm:cxn modelId="{01C47662-8D66-4C2D-B8E2-979FBBB41E4A}" type="presParOf" srcId="{EDECC689-6EA0-4208-B5E6-7E78FD381C6E}" destId="{789863AB-85F8-474E-86C5-28E2962E8581}" srcOrd="5" destOrd="0" presId="urn:microsoft.com/office/officeart/2005/8/layout/vList3"/>
    <dgm:cxn modelId="{6ABA7370-C79C-4C2D-9F24-901435CC843E}" type="presParOf" srcId="{EDECC689-6EA0-4208-B5E6-7E78FD381C6E}" destId="{88638E55-9135-4242-9785-7BBAA6EC7289}" srcOrd="6" destOrd="0" presId="urn:microsoft.com/office/officeart/2005/8/layout/vList3"/>
    <dgm:cxn modelId="{94EFBFC7-2A88-4543-8CA1-E28B17846DEE}" type="presParOf" srcId="{88638E55-9135-4242-9785-7BBAA6EC7289}" destId="{04115E46-C3B4-454E-ADDE-DA12EBB0EF15}" srcOrd="0" destOrd="0" presId="urn:microsoft.com/office/officeart/2005/8/layout/vList3"/>
    <dgm:cxn modelId="{14EAA6FB-E066-43AF-8A5F-86CF7598EC30}" type="presParOf" srcId="{88638E55-9135-4242-9785-7BBAA6EC7289}" destId="{A42A8250-E149-4826-ACF6-F1002FDE2E20}" srcOrd="1" destOrd="0" presId="urn:microsoft.com/office/officeart/2005/8/layout/vList3"/>
    <dgm:cxn modelId="{5875AA9F-34FC-4C40-A145-9088F081A965}" type="presParOf" srcId="{EDECC689-6EA0-4208-B5E6-7E78FD381C6E}" destId="{7B61B48D-84DF-45F1-A1FE-4CA2827CBEB2}" srcOrd="7" destOrd="0" presId="urn:microsoft.com/office/officeart/2005/8/layout/vList3"/>
    <dgm:cxn modelId="{CB1E1A3E-22EC-4634-9204-8A73841FD4A6}" type="presParOf" srcId="{EDECC689-6EA0-4208-B5E6-7E78FD381C6E}" destId="{E5907512-8931-467D-8424-40B15D74F10F}" srcOrd="8" destOrd="0" presId="urn:microsoft.com/office/officeart/2005/8/layout/vList3"/>
    <dgm:cxn modelId="{3B98C88F-A559-4E2B-A492-62676BD0E059}" type="presParOf" srcId="{E5907512-8931-467D-8424-40B15D74F10F}" destId="{0EE42372-6A82-4225-BBC2-7A61C3D1D82C}" srcOrd="0" destOrd="0" presId="urn:microsoft.com/office/officeart/2005/8/layout/vList3"/>
    <dgm:cxn modelId="{07B84088-7313-479E-B7E1-FAFB9D4B9AF2}" type="presParOf" srcId="{E5907512-8931-467D-8424-40B15D74F10F}" destId="{74997F37-331F-4F16-A411-373B984C2DF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00561C-1EA5-497C-97FD-7C982B36B22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7518D108-42D6-4A6D-82A3-CE5CABF31F67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Policy on Minimum Requirement for Teacher Education Qualifications</a:t>
          </a:r>
          <a:endParaRPr lang="en-ZA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78E7E7-D39C-4859-8859-2CEEBEE8C767}" type="parTrans" cxnId="{BC8095DA-1997-41A0-882E-6490F67CFBFC}">
      <dgm:prSet/>
      <dgm:spPr/>
      <dgm:t>
        <a:bodyPr/>
        <a:lstStyle/>
        <a:p>
          <a:endParaRPr lang="en-ZA" sz="2400"/>
        </a:p>
      </dgm:t>
    </dgm:pt>
    <dgm:pt modelId="{83427224-EA58-4378-8373-79A6397C5553}" type="sibTrans" cxnId="{BC8095DA-1997-41A0-882E-6490F67CFBFC}">
      <dgm:prSet/>
      <dgm:spPr/>
      <dgm:t>
        <a:bodyPr/>
        <a:lstStyle/>
        <a:p>
          <a:endParaRPr lang="en-ZA" sz="2400"/>
        </a:p>
      </dgm:t>
    </dgm:pt>
    <dgm:pt modelId="{634FC7B5-E1AE-42A2-BB76-11A99F490A7B}" type="pres">
      <dgm:prSet presAssocID="{0B00561C-1EA5-497C-97FD-7C982B36B2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2111FAD2-0689-4222-A1C0-84DD194439C3}" type="pres">
      <dgm:prSet presAssocID="{7518D108-42D6-4A6D-82A3-CE5CABF31F6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41E812E9-9BDD-400E-A0F3-6240F450CB1B}" type="presOf" srcId="{0B00561C-1EA5-497C-97FD-7C982B36B225}" destId="{634FC7B5-E1AE-42A2-BB76-11A99F490A7B}" srcOrd="0" destOrd="0" presId="urn:microsoft.com/office/officeart/2005/8/layout/vList2"/>
    <dgm:cxn modelId="{8F92FEBF-0856-4B7B-ABA3-BED6419B162F}" type="presOf" srcId="{7518D108-42D6-4A6D-82A3-CE5CABF31F67}" destId="{2111FAD2-0689-4222-A1C0-84DD194439C3}" srcOrd="0" destOrd="0" presId="urn:microsoft.com/office/officeart/2005/8/layout/vList2"/>
    <dgm:cxn modelId="{BC8095DA-1997-41A0-882E-6490F67CFBFC}" srcId="{0B00561C-1EA5-497C-97FD-7C982B36B225}" destId="{7518D108-42D6-4A6D-82A3-CE5CABF31F67}" srcOrd="0" destOrd="0" parTransId="{9178E7E7-D39C-4859-8859-2CEEBEE8C767}" sibTransId="{83427224-EA58-4378-8373-79A6397C5553}"/>
    <dgm:cxn modelId="{48D500AE-6D0F-4C85-8B3F-C231ED6209E4}" type="presParOf" srcId="{634FC7B5-E1AE-42A2-BB76-11A99F490A7B}" destId="{2111FAD2-0689-4222-A1C0-84DD194439C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110B85-9DF9-48A0-B4D1-8461E27D9F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D0D3D446-9319-4573-B99F-8FB079EE1668}">
      <dgm:prSet custT="1"/>
      <dgm:spPr/>
      <dgm:t>
        <a:bodyPr/>
        <a:lstStyle/>
        <a:p>
          <a:pPr algn="ctr" rtl="0"/>
          <a:r>
            <a:rPr lang="en-US" sz="2800" dirty="0" smtClean="0"/>
            <a:t>“IT Skills” as basic competence </a:t>
          </a:r>
          <a:br>
            <a:rPr lang="en-US" sz="2800" dirty="0" smtClean="0"/>
          </a:br>
          <a:r>
            <a:rPr lang="en-US" sz="2800" dirty="0" smtClean="0"/>
            <a:t>of a teacher</a:t>
          </a:r>
          <a:endParaRPr lang="en-ZA" sz="2800" dirty="0"/>
        </a:p>
      </dgm:t>
    </dgm:pt>
    <dgm:pt modelId="{6EACACE8-2A87-48F8-BCFE-9988116428B1}" type="parTrans" cxnId="{C29CCF77-EE79-4021-B5E2-E5546132270B}">
      <dgm:prSet/>
      <dgm:spPr/>
      <dgm:t>
        <a:bodyPr/>
        <a:lstStyle/>
        <a:p>
          <a:pPr algn="ctr"/>
          <a:endParaRPr lang="en-ZA" sz="2800"/>
        </a:p>
      </dgm:t>
    </dgm:pt>
    <dgm:pt modelId="{5BFDAF1F-0E45-4843-BF3E-FC2EAA4CCF63}" type="sibTrans" cxnId="{C29CCF77-EE79-4021-B5E2-E5546132270B}">
      <dgm:prSet/>
      <dgm:spPr/>
      <dgm:t>
        <a:bodyPr/>
        <a:lstStyle/>
        <a:p>
          <a:pPr algn="ctr"/>
          <a:endParaRPr lang="en-ZA" sz="2800"/>
        </a:p>
      </dgm:t>
    </dgm:pt>
    <dgm:pt modelId="{9B86A6D2-0E72-4833-A902-4EC80C54E21A}" type="pres">
      <dgm:prSet presAssocID="{36110B85-9DF9-48A0-B4D1-8461E27D9F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F6CA04F3-EFF1-4348-B46E-1E57E9B101A6}" type="pres">
      <dgm:prSet presAssocID="{D0D3D446-9319-4573-B99F-8FB079EE1668}" presName="parentText" presStyleLbl="node1" presStyleIdx="0" presStyleCnt="1" custScaleY="329235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E1B06927-E0DC-4943-87B6-72AB291BECD2}" type="presOf" srcId="{36110B85-9DF9-48A0-B4D1-8461E27D9F7C}" destId="{9B86A6D2-0E72-4833-A902-4EC80C54E21A}" srcOrd="0" destOrd="0" presId="urn:microsoft.com/office/officeart/2005/8/layout/vList2"/>
    <dgm:cxn modelId="{C29CCF77-EE79-4021-B5E2-E5546132270B}" srcId="{36110B85-9DF9-48A0-B4D1-8461E27D9F7C}" destId="{D0D3D446-9319-4573-B99F-8FB079EE1668}" srcOrd="0" destOrd="0" parTransId="{6EACACE8-2A87-48F8-BCFE-9988116428B1}" sibTransId="{5BFDAF1F-0E45-4843-BF3E-FC2EAA4CCF63}"/>
    <dgm:cxn modelId="{37E0BB99-ADA2-4038-BB08-6F72B9AF10DC}" type="presOf" srcId="{D0D3D446-9319-4573-B99F-8FB079EE1668}" destId="{F6CA04F3-EFF1-4348-B46E-1E57E9B101A6}" srcOrd="0" destOrd="0" presId="urn:microsoft.com/office/officeart/2005/8/layout/vList2"/>
    <dgm:cxn modelId="{6351EE41-369D-4E18-B8B8-DFCB67EE7065}" type="presParOf" srcId="{9B86A6D2-0E72-4833-A902-4EC80C54E21A}" destId="{F6CA04F3-EFF1-4348-B46E-1E57E9B101A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9E652BA-538E-4FF7-A968-B6F4E8EA12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20385435-C5A5-40BB-8848-A0CA130B674F}">
      <dgm:prSet custT="1"/>
      <dgm:spPr/>
      <dgm:t>
        <a:bodyPr/>
        <a:lstStyle/>
        <a:p>
          <a:pPr algn="ctr" rtl="0"/>
          <a:r>
            <a:rPr lang="en-US" sz="2800" dirty="0" smtClean="0"/>
            <a:t>Context: collective roles </a:t>
          </a:r>
          <a:br>
            <a:rPr lang="en-US" sz="2800" dirty="0" smtClean="0"/>
          </a:br>
          <a:r>
            <a:rPr lang="en-US" sz="2800" dirty="0" smtClean="0"/>
            <a:t>of teachers in a school</a:t>
          </a:r>
          <a:endParaRPr lang="en-ZA" sz="2800" dirty="0"/>
        </a:p>
      </dgm:t>
    </dgm:pt>
    <dgm:pt modelId="{A15D1A52-BFA7-40A3-BCB7-0D71840D4A68}" type="parTrans" cxnId="{A30FBB12-460F-4EAF-81ED-3FC7AE910E7A}">
      <dgm:prSet/>
      <dgm:spPr/>
      <dgm:t>
        <a:bodyPr/>
        <a:lstStyle/>
        <a:p>
          <a:endParaRPr lang="en-ZA"/>
        </a:p>
      </dgm:t>
    </dgm:pt>
    <dgm:pt modelId="{D8E5A553-2FF5-406A-B01E-5EB080515D5E}" type="sibTrans" cxnId="{A30FBB12-460F-4EAF-81ED-3FC7AE910E7A}">
      <dgm:prSet/>
      <dgm:spPr/>
      <dgm:t>
        <a:bodyPr/>
        <a:lstStyle/>
        <a:p>
          <a:endParaRPr lang="en-ZA"/>
        </a:p>
      </dgm:t>
    </dgm:pt>
    <dgm:pt modelId="{0F49AEDD-73A0-4687-BEAC-50AA8CA00DC1}" type="pres">
      <dgm:prSet presAssocID="{79E652BA-538E-4FF7-A968-B6F4E8EA12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6B9598F8-30DA-496B-9BEB-5AADE962FFF4}" type="pres">
      <dgm:prSet presAssocID="{20385435-C5A5-40BB-8848-A0CA130B674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A30FBB12-460F-4EAF-81ED-3FC7AE910E7A}" srcId="{79E652BA-538E-4FF7-A968-B6F4E8EA1212}" destId="{20385435-C5A5-40BB-8848-A0CA130B674F}" srcOrd="0" destOrd="0" parTransId="{A15D1A52-BFA7-40A3-BCB7-0D71840D4A68}" sibTransId="{D8E5A553-2FF5-406A-B01E-5EB080515D5E}"/>
    <dgm:cxn modelId="{70011B85-807C-431C-96B0-E40ECAAD567C}" type="presOf" srcId="{20385435-C5A5-40BB-8848-A0CA130B674F}" destId="{6B9598F8-30DA-496B-9BEB-5AADE962FFF4}" srcOrd="0" destOrd="0" presId="urn:microsoft.com/office/officeart/2005/8/layout/vList2"/>
    <dgm:cxn modelId="{10036FD3-4568-4DF3-A255-4B17D5E0DDBD}" type="presOf" srcId="{79E652BA-538E-4FF7-A968-B6F4E8EA1212}" destId="{0F49AEDD-73A0-4687-BEAC-50AA8CA00DC1}" srcOrd="0" destOrd="0" presId="urn:microsoft.com/office/officeart/2005/8/layout/vList2"/>
    <dgm:cxn modelId="{8FC2FA4E-E7F3-4B37-859A-23F235BE8611}" type="presParOf" srcId="{0F49AEDD-73A0-4687-BEAC-50AA8CA00DC1}" destId="{6B9598F8-30DA-496B-9BEB-5AADE962FFF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EA00586-00BD-4060-9AD9-8021398239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826CCB19-23D0-4240-913B-DBD95E703501}">
      <dgm:prSet/>
      <dgm:spPr/>
      <dgm:t>
        <a:bodyPr/>
        <a:lstStyle/>
        <a:p>
          <a:pPr rtl="0"/>
          <a:r>
            <a:rPr lang="en-ZA" dirty="0" smtClean="0"/>
            <a:t>“non-punitive system for assessing teacher current competence and supporting them to develop in areas of their individual need.”</a:t>
          </a:r>
          <a:endParaRPr lang="en-ZA" dirty="0"/>
        </a:p>
      </dgm:t>
    </dgm:pt>
    <dgm:pt modelId="{D3C1276E-E89C-4942-B06F-FD4382DE2051}" type="parTrans" cxnId="{E827FC09-2952-469D-9037-6583403AF842}">
      <dgm:prSet/>
      <dgm:spPr/>
      <dgm:t>
        <a:bodyPr/>
        <a:lstStyle/>
        <a:p>
          <a:endParaRPr lang="en-ZA"/>
        </a:p>
      </dgm:t>
    </dgm:pt>
    <dgm:pt modelId="{A6BAB274-F3B9-4455-8E7C-80F84AE0F495}" type="sibTrans" cxnId="{E827FC09-2952-469D-9037-6583403AF842}">
      <dgm:prSet/>
      <dgm:spPr/>
      <dgm:t>
        <a:bodyPr/>
        <a:lstStyle/>
        <a:p>
          <a:endParaRPr lang="en-ZA"/>
        </a:p>
      </dgm:t>
    </dgm:pt>
    <dgm:pt modelId="{65330B9B-EB7F-479D-BE90-C45FE8F0AAD1}" type="pres">
      <dgm:prSet presAssocID="{8EA00586-00BD-4060-9AD9-8021398239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3E903A92-62E6-4450-8C77-9CA2207BC816}" type="pres">
      <dgm:prSet presAssocID="{826CCB19-23D0-4240-913B-DBD95E703501}" presName="parentText" presStyleLbl="node1" presStyleIdx="0" presStyleCnt="1" custLinFactNeighborY="-7701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E827FC09-2952-469D-9037-6583403AF842}" srcId="{8EA00586-00BD-4060-9AD9-802139823981}" destId="{826CCB19-23D0-4240-913B-DBD95E703501}" srcOrd="0" destOrd="0" parTransId="{D3C1276E-E89C-4942-B06F-FD4382DE2051}" sibTransId="{A6BAB274-F3B9-4455-8E7C-80F84AE0F495}"/>
    <dgm:cxn modelId="{5C252877-F282-4025-A5FA-07EA1B5E75D6}" type="presOf" srcId="{826CCB19-23D0-4240-913B-DBD95E703501}" destId="{3E903A92-62E6-4450-8C77-9CA2207BC816}" srcOrd="0" destOrd="0" presId="urn:microsoft.com/office/officeart/2005/8/layout/vList2"/>
    <dgm:cxn modelId="{5013F275-EFEF-406A-93B1-A027CB09731B}" type="presOf" srcId="{8EA00586-00BD-4060-9AD9-802139823981}" destId="{65330B9B-EB7F-479D-BE90-C45FE8F0AAD1}" srcOrd="0" destOrd="0" presId="urn:microsoft.com/office/officeart/2005/8/layout/vList2"/>
    <dgm:cxn modelId="{5620BAF7-9B86-40C2-A153-CE1C2C16C9D3}" type="presParOf" srcId="{65330B9B-EB7F-479D-BE90-C45FE8F0AAD1}" destId="{3E903A92-62E6-4450-8C77-9CA2207BC81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B9D456D-7DFE-47C3-9F52-16B791CECB9A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F7E2B040-6D76-47E5-BC72-D7A8A1BE4864}">
      <dgm:prSet/>
      <dgm:spPr/>
      <dgm:t>
        <a:bodyPr/>
        <a:lstStyle/>
        <a:p>
          <a:pPr rtl="0"/>
          <a:r>
            <a:rPr lang="en-ZA" b="1" i="1" dirty="0" smtClean="0"/>
            <a:t>Professional Growth</a:t>
          </a:r>
          <a:endParaRPr lang="en-ZA" dirty="0"/>
        </a:p>
      </dgm:t>
    </dgm:pt>
    <dgm:pt modelId="{E7BDBD38-3D92-4522-A623-BB1DEBAF7AA9}" type="parTrans" cxnId="{21AF9917-802D-4319-A160-890151C0BE19}">
      <dgm:prSet/>
      <dgm:spPr/>
      <dgm:t>
        <a:bodyPr/>
        <a:lstStyle/>
        <a:p>
          <a:endParaRPr lang="en-ZA"/>
        </a:p>
      </dgm:t>
    </dgm:pt>
    <dgm:pt modelId="{46134813-91D1-4D9D-8ADB-A822B9643510}" type="sibTrans" cxnId="{21AF9917-802D-4319-A160-890151C0BE19}">
      <dgm:prSet/>
      <dgm:spPr/>
      <dgm:t>
        <a:bodyPr/>
        <a:lstStyle/>
        <a:p>
          <a:endParaRPr lang="en-ZA"/>
        </a:p>
      </dgm:t>
    </dgm:pt>
    <dgm:pt modelId="{50FAC101-D0CB-4758-8A28-B0C153EAD487}">
      <dgm:prSet/>
      <dgm:spPr/>
      <dgm:t>
        <a:bodyPr/>
        <a:lstStyle/>
        <a:p>
          <a:pPr rtl="0"/>
          <a:r>
            <a:rPr lang="en-US" b="1" i="1" dirty="0" smtClean="0"/>
            <a:t>Curriculum Focus</a:t>
          </a:r>
          <a:endParaRPr lang="en-ZA" b="1" i="1" dirty="0"/>
        </a:p>
      </dgm:t>
    </dgm:pt>
    <dgm:pt modelId="{8A434C6D-38AE-4DAA-9EAA-E107B4AEF4AA}" type="parTrans" cxnId="{120A2282-C8C5-4D00-9B12-F6E1265781A8}">
      <dgm:prSet/>
      <dgm:spPr/>
      <dgm:t>
        <a:bodyPr/>
        <a:lstStyle/>
        <a:p>
          <a:endParaRPr lang="en-ZA"/>
        </a:p>
      </dgm:t>
    </dgm:pt>
    <dgm:pt modelId="{4E3DFBBD-9341-4156-8602-6F73F99C9069}" type="sibTrans" cxnId="{120A2282-C8C5-4D00-9B12-F6E1265781A8}">
      <dgm:prSet/>
      <dgm:spPr/>
      <dgm:t>
        <a:bodyPr/>
        <a:lstStyle/>
        <a:p>
          <a:endParaRPr lang="en-ZA"/>
        </a:p>
      </dgm:t>
    </dgm:pt>
    <dgm:pt modelId="{B109B8D2-69D7-437B-B174-0EC2E321009B}">
      <dgm:prSet/>
      <dgm:spPr/>
      <dgm:t>
        <a:bodyPr/>
        <a:lstStyle/>
        <a:p>
          <a:pPr rtl="0"/>
          <a:r>
            <a:rPr lang="en-ZA" b="1" i="1" dirty="0" smtClean="0"/>
            <a:t>Leadership</a:t>
          </a:r>
          <a:endParaRPr lang="en-ZA" dirty="0"/>
        </a:p>
      </dgm:t>
    </dgm:pt>
    <dgm:pt modelId="{7ECF44DC-D829-4815-839A-E478655BA443}" type="parTrans" cxnId="{94E04E2F-8DF7-4244-B5D7-CFB11FA59DD4}">
      <dgm:prSet/>
      <dgm:spPr/>
      <dgm:t>
        <a:bodyPr/>
        <a:lstStyle/>
        <a:p>
          <a:endParaRPr lang="en-ZA"/>
        </a:p>
      </dgm:t>
    </dgm:pt>
    <dgm:pt modelId="{4CB43C59-5EA5-43B8-85D7-74E6B14054C4}" type="sibTrans" cxnId="{94E04E2F-8DF7-4244-B5D7-CFB11FA59DD4}">
      <dgm:prSet/>
      <dgm:spPr/>
      <dgm:t>
        <a:bodyPr/>
        <a:lstStyle/>
        <a:p>
          <a:endParaRPr lang="en-ZA"/>
        </a:p>
      </dgm:t>
    </dgm:pt>
    <dgm:pt modelId="{AAA383E8-6595-4B8B-942A-ACBD432040DE}">
      <dgm:prSet/>
      <dgm:spPr/>
      <dgm:t>
        <a:bodyPr/>
        <a:lstStyle/>
        <a:p>
          <a:pPr rtl="0"/>
          <a:r>
            <a:rPr lang="en-ZA" dirty="0" smtClean="0"/>
            <a:t>the fundamental of professional learning</a:t>
          </a:r>
          <a:endParaRPr lang="en-ZA" dirty="0"/>
        </a:p>
      </dgm:t>
    </dgm:pt>
    <dgm:pt modelId="{DDB73925-2F2A-4742-833E-D3D63BAE011C}" type="parTrans" cxnId="{8030584B-F7B2-474F-B81D-79B0C60C11C1}">
      <dgm:prSet/>
      <dgm:spPr/>
      <dgm:t>
        <a:bodyPr/>
        <a:lstStyle/>
        <a:p>
          <a:endParaRPr lang="en-ZA"/>
        </a:p>
      </dgm:t>
    </dgm:pt>
    <dgm:pt modelId="{19295D14-FD89-4F1A-9C13-0BD42FD55D75}" type="sibTrans" cxnId="{8030584B-F7B2-474F-B81D-79B0C60C11C1}">
      <dgm:prSet/>
      <dgm:spPr/>
      <dgm:t>
        <a:bodyPr/>
        <a:lstStyle/>
        <a:p>
          <a:endParaRPr lang="en-ZA"/>
        </a:p>
      </dgm:t>
    </dgm:pt>
    <dgm:pt modelId="{D11A6FAB-FEFA-48C1-A441-30E331E86694}">
      <dgm:prSet/>
      <dgm:spPr/>
      <dgm:t>
        <a:bodyPr/>
        <a:lstStyle/>
        <a:p>
          <a:pPr rtl="0"/>
          <a:r>
            <a:rPr lang="en-ZA" dirty="0" smtClean="0"/>
            <a:t>Curriculum learning objectives</a:t>
          </a:r>
          <a:endParaRPr lang="en-ZA" dirty="0"/>
        </a:p>
      </dgm:t>
    </dgm:pt>
    <dgm:pt modelId="{184F2C10-49C2-451C-8B11-68218B8CE5E0}" type="parTrans" cxnId="{A3B0D920-7D04-4B97-AC4E-773C2E1230FD}">
      <dgm:prSet/>
      <dgm:spPr/>
      <dgm:t>
        <a:bodyPr/>
        <a:lstStyle/>
        <a:p>
          <a:endParaRPr lang="en-ZA"/>
        </a:p>
      </dgm:t>
    </dgm:pt>
    <dgm:pt modelId="{BF32459C-8B78-47C3-AA3B-874A9C135C11}" type="sibTrans" cxnId="{A3B0D920-7D04-4B97-AC4E-773C2E1230FD}">
      <dgm:prSet/>
      <dgm:spPr/>
      <dgm:t>
        <a:bodyPr/>
        <a:lstStyle/>
        <a:p>
          <a:endParaRPr lang="en-ZA"/>
        </a:p>
      </dgm:t>
    </dgm:pt>
    <dgm:pt modelId="{132A4DB3-D313-463B-8BD4-F1DF13BCE62E}">
      <dgm:prSet/>
      <dgm:spPr/>
      <dgm:t>
        <a:bodyPr/>
        <a:lstStyle/>
        <a:p>
          <a:pPr rtl="0"/>
          <a:r>
            <a:rPr lang="en-ZA" dirty="0" smtClean="0"/>
            <a:t>vision and leadership for digital learning.</a:t>
          </a:r>
          <a:endParaRPr lang="en-ZA" dirty="0"/>
        </a:p>
      </dgm:t>
    </dgm:pt>
    <dgm:pt modelId="{631CBF14-D170-40A4-8C57-DB31D4AEBC47}" type="parTrans" cxnId="{3930901D-9E5C-4B0F-84EE-138358734D8F}">
      <dgm:prSet/>
      <dgm:spPr/>
      <dgm:t>
        <a:bodyPr/>
        <a:lstStyle/>
        <a:p>
          <a:endParaRPr lang="en-ZA"/>
        </a:p>
      </dgm:t>
    </dgm:pt>
    <dgm:pt modelId="{9928CCB2-CEA9-49E6-BC2B-78A049158CFC}" type="sibTrans" cxnId="{3930901D-9E5C-4B0F-84EE-138358734D8F}">
      <dgm:prSet/>
      <dgm:spPr/>
      <dgm:t>
        <a:bodyPr/>
        <a:lstStyle/>
        <a:p>
          <a:endParaRPr lang="en-ZA"/>
        </a:p>
      </dgm:t>
    </dgm:pt>
    <dgm:pt modelId="{95F02A7C-28DC-43C3-AC86-E1DB942A00F2}">
      <dgm:prSet/>
      <dgm:spPr/>
      <dgm:t>
        <a:bodyPr/>
        <a:lstStyle/>
        <a:p>
          <a:pPr rtl="0"/>
          <a:r>
            <a:rPr lang="en-ZA" dirty="0" smtClean="0"/>
            <a:t>4IR learners – digital citizens</a:t>
          </a:r>
          <a:endParaRPr lang="en-ZA" dirty="0"/>
        </a:p>
      </dgm:t>
    </dgm:pt>
    <dgm:pt modelId="{F9AA1340-23BE-4B0E-A61E-186A5E3BFA70}" type="parTrans" cxnId="{35B1F238-D8A9-4E47-9976-9302CBA31745}">
      <dgm:prSet/>
      <dgm:spPr/>
      <dgm:t>
        <a:bodyPr/>
        <a:lstStyle/>
        <a:p>
          <a:endParaRPr lang="en-ZA"/>
        </a:p>
      </dgm:t>
    </dgm:pt>
    <dgm:pt modelId="{AA82272C-B658-4B62-8DEA-1001B4D6A8CD}" type="sibTrans" cxnId="{35B1F238-D8A9-4E47-9976-9302CBA31745}">
      <dgm:prSet/>
      <dgm:spPr/>
      <dgm:t>
        <a:bodyPr/>
        <a:lstStyle/>
        <a:p>
          <a:endParaRPr lang="en-ZA"/>
        </a:p>
      </dgm:t>
    </dgm:pt>
    <dgm:pt modelId="{B4A5C72A-726D-4671-AEF9-CDA2C5730209}" type="pres">
      <dgm:prSet presAssocID="{9B9D456D-7DFE-47C3-9F52-16B791CECB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EAB942CB-7970-4B65-A6B7-67D720F655D8}" type="pres">
      <dgm:prSet presAssocID="{F7E2B040-6D76-47E5-BC72-D7A8A1BE4864}" presName="linNode" presStyleCnt="0"/>
      <dgm:spPr/>
    </dgm:pt>
    <dgm:pt modelId="{53388D04-0469-409E-A21B-85A83A0E6A38}" type="pres">
      <dgm:prSet presAssocID="{F7E2B040-6D76-47E5-BC72-D7A8A1BE486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CC3D9AD-BF99-43EC-8618-59380747F0E8}" type="pres">
      <dgm:prSet presAssocID="{F7E2B040-6D76-47E5-BC72-D7A8A1BE486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7FADB09-2E4D-4BBF-9CE7-5150DC5E87E0}" type="pres">
      <dgm:prSet presAssocID="{46134813-91D1-4D9D-8ADB-A822B9643510}" presName="sp" presStyleCnt="0"/>
      <dgm:spPr/>
    </dgm:pt>
    <dgm:pt modelId="{E4836CC7-1CFD-45F4-9FFC-F94CEB83313C}" type="pres">
      <dgm:prSet presAssocID="{50FAC101-D0CB-4758-8A28-B0C153EAD487}" presName="linNode" presStyleCnt="0"/>
      <dgm:spPr/>
    </dgm:pt>
    <dgm:pt modelId="{2A3770C7-997F-41E4-8FCE-655D587E1E22}" type="pres">
      <dgm:prSet presAssocID="{50FAC101-D0CB-4758-8A28-B0C153EAD487}" presName="parentText" presStyleLbl="node1" presStyleIdx="1" presStyleCnt="3" custLinFactNeighborX="303" custLinFactNeighborY="2261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A959A24-5595-4996-AD82-472DBD550816}" type="pres">
      <dgm:prSet presAssocID="{50FAC101-D0CB-4758-8A28-B0C153EAD487}" presName="descendantText" presStyleLbl="alignAccFollowNode1" presStyleIdx="1" presStyleCnt="3" custLinFactNeighborY="-221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E83D3E3-339A-45D7-86A7-F2CE9A2704E8}" type="pres">
      <dgm:prSet presAssocID="{4E3DFBBD-9341-4156-8602-6F73F99C9069}" presName="sp" presStyleCnt="0"/>
      <dgm:spPr/>
    </dgm:pt>
    <dgm:pt modelId="{E25C4D93-63B3-4DD9-B172-0C5466535348}" type="pres">
      <dgm:prSet presAssocID="{B109B8D2-69D7-437B-B174-0EC2E321009B}" presName="linNode" presStyleCnt="0"/>
      <dgm:spPr/>
    </dgm:pt>
    <dgm:pt modelId="{3EAD6511-0F79-4EB9-B1F1-FE184B4A3C3F}" type="pres">
      <dgm:prSet presAssocID="{B109B8D2-69D7-437B-B174-0EC2E321009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2624C52-8D5C-4BB9-A9B6-84DF446078D8}" type="pres">
      <dgm:prSet presAssocID="{B109B8D2-69D7-437B-B174-0EC2E321009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120A2282-C8C5-4D00-9B12-F6E1265781A8}" srcId="{9B9D456D-7DFE-47C3-9F52-16B791CECB9A}" destId="{50FAC101-D0CB-4758-8A28-B0C153EAD487}" srcOrd="1" destOrd="0" parTransId="{8A434C6D-38AE-4DAA-9EAA-E107B4AEF4AA}" sibTransId="{4E3DFBBD-9341-4156-8602-6F73F99C9069}"/>
    <dgm:cxn modelId="{B17D8F56-FE5B-4B1E-8D29-9870AD212F4B}" type="presOf" srcId="{50FAC101-D0CB-4758-8A28-B0C153EAD487}" destId="{2A3770C7-997F-41E4-8FCE-655D587E1E22}" srcOrd="0" destOrd="0" presId="urn:microsoft.com/office/officeart/2005/8/layout/vList5"/>
    <dgm:cxn modelId="{8030584B-F7B2-474F-B81D-79B0C60C11C1}" srcId="{F7E2B040-6D76-47E5-BC72-D7A8A1BE4864}" destId="{AAA383E8-6595-4B8B-942A-ACBD432040DE}" srcOrd="0" destOrd="0" parTransId="{DDB73925-2F2A-4742-833E-D3D63BAE011C}" sibTransId="{19295D14-FD89-4F1A-9C13-0BD42FD55D75}"/>
    <dgm:cxn modelId="{B5DE22FE-7D04-4D26-92DE-868D89C2EB38}" type="presOf" srcId="{B109B8D2-69D7-437B-B174-0EC2E321009B}" destId="{3EAD6511-0F79-4EB9-B1F1-FE184B4A3C3F}" srcOrd="0" destOrd="0" presId="urn:microsoft.com/office/officeart/2005/8/layout/vList5"/>
    <dgm:cxn modelId="{8CC1D28A-DEB2-4BDE-B6D6-A9AD03CDE8C3}" type="presOf" srcId="{132A4DB3-D313-463B-8BD4-F1DF13BCE62E}" destId="{E2624C52-8D5C-4BB9-A9B6-84DF446078D8}" srcOrd="0" destOrd="0" presId="urn:microsoft.com/office/officeart/2005/8/layout/vList5"/>
    <dgm:cxn modelId="{21249D97-8E62-43A9-AC31-D575D5E57AD5}" type="presOf" srcId="{F7E2B040-6D76-47E5-BC72-D7A8A1BE4864}" destId="{53388D04-0469-409E-A21B-85A83A0E6A38}" srcOrd="0" destOrd="0" presId="urn:microsoft.com/office/officeart/2005/8/layout/vList5"/>
    <dgm:cxn modelId="{21AF9917-802D-4319-A160-890151C0BE19}" srcId="{9B9D456D-7DFE-47C3-9F52-16B791CECB9A}" destId="{F7E2B040-6D76-47E5-BC72-D7A8A1BE4864}" srcOrd="0" destOrd="0" parTransId="{E7BDBD38-3D92-4522-A623-BB1DEBAF7AA9}" sibTransId="{46134813-91D1-4D9D-8ADB-A822B9643510}"/>
    <dgm:cxn modelId="{35B1F238-D8A9-4E47-9976-9302CBA31745}" srcId="{50FAC101-D0CB-4758-8A28-B0C153EAD487}" destId="{95F02A7C-28DC-43C3-AC86-E1DB942A00F2}" srcOrd="1" destOrd="0" parTransId="{F9AA1340-23BE-4B0E-A61E-186A5E3BFA70}" sibTransId="{AA82272C-B658-4B62-8DEA-1001B4D6A8CD}"/>
    <dgm:cxn modelId="{A3B0D920-7D04-4B97-AC4E-773C2E1230FD}" srcId="{50FAC101-D0CB-4758-8A28-B0C153EAD487}" destId="{D11A6FAB-FEFA-48C1-A441-30E331E86694}" srcOrd="0" destOrd="0" parTransId="{184F2C10-49C2-451C-8B11-68218B8CE5E0}" sibTransId="{BF32459C-8B78-47C3-AA3B-874A9C135C11}"/>
    <dgm:cxn modelId="{0D2EE266-E030-463A-AFB3-ABF1C978C3E4}" type="presOf" srcId="{AAA383E8-6595-4B8B-942A-ACBD432040DE}" destId="{1CC3D9AD-BF99-43EC-8618-59380747F0E8}" srcOrd="0" destOrd="0" presId="urn:microsoft.com/office/officeart/2005/8/layout/vList5"/>
    <dgm:cxn modelId="{94E04E2F-8DF7-4244-B5D7-CFB11FA59DD4}" srcId="{9B9D456D-7DFE-47C3-9F52-16B791CECB9A}" destId="{B109B8D2-69D7-437B-B174-0EC2E321009B}" srcOrd="2" destOrd="0" parTransId="{7ECF44DC-D829-4815-839A-E478655BA443}" sibTransId="{4CB43C59-5EA5-43B8-85D7-74E6B14054C4}"/>
    <dgm:cxn modelId="{6E570236-FBEA-4830-939F-DA739C343C61}" type="presOf" srcId="{9B9D456D-7DFE-47C3-9F52-16B791CECB9A}" destId="{B4A5C72A-726D-4671-AEF9-CDA2C5730209}" srcOrd="0" destOrd="0" presId="urn:microsoft.com/office/officeart/2005/8/layout/vList5"/>
    <dgm:cxn modelId="{3930901D-9E5C-4B0F-84EE-138358734D8F}" srcId="{B109B8D2-69D7-437B-B174-0EC2E321009B}" destId="{132A4DB3-D313-463B-8BD4-F1DF13BCE62E}" srcOrd="0" destOrd="0" parTransId="{631CBF14-D170-40A4-8C57-DB31D4AEBC47}" sibTransId="{9928CCB2-CEA9-49E6-BC2B-78A049158CFC}"/>
    <dgm:cxn modelId="{8985F439-62DC-4C52-9F57-99B3D5C9A21E}" type="presOf" srcId="{95F02A7C-28DC-43C3-AC86-E1DB942A00F2}" destId="{4A959A24-5595-4996-AD82-472DBD550816}" srcOrd="0" destOrd="1" presId="urn:microsoft.com/office/officeart/2005/8/layout/vList5"/>
    <dgm:cxn modelId="{D66001A5-1921-40D3-97DD-67FE4470B005}" type="presOf" srcId="{D11A6FAB-FEFA-48C1-A441-30E331E86694}" destId="{4A959A24-5595-4996-AD82-472DBD550816}" srcOrd="0" destOrd="0" presId="urn:microsoft.com/office/officeart/2005/8/layout/vList5"/>
    <dgm:cxn modelId="{0584A1BF-845A-4473-A79D-11F9A78263D3}" type="presParOf" srcId="{B4A5C72A-726D-4671-AEF9-CDA2C5730209}" destId="{EAB942CB-7970-4B65-A6B7-67D720F655D8}" srcOrd="0" destOrd="0" presId="urn:microsoft.com/office/officeart/2005/8/layout/vList5"/>
    <dgm:cxn modelId="{A0550B16-0FFF-47C4-BB11-1DA45B44A1F7}" type="presParOf" srcId="{EAB942CB-7970-4B65-A6B7-67D720F655D8}" destId="{53388D04-0469-409E-A21B-85A83A0E6A38}" srcOrd="0" destOrd="0" presId="urn:microsoft.com/office/officeart/2005/8/layout/vList5"/>
    <dgm:cxn modelId="{FE0F9B2F-B363-447B-9FE5-354A08E60DA9}" type="presParOf" srcId="{EAB942CB-7970-4B65-A6B7-67D720F655D8}" destId="{1CC3D9AD-BF99-43EC-8618-59380747F0E8}" srcOrd="1" destOrd="0" presId="urn:microsoft.com/office/officeart/2005/8/layout/vList5"/>
    <dgm:cxn modelId="{16265773-8965-47AF-B287-78756220AA9E}" type="presParOf" srcId="{B4A5C72A-726D-4671-AEF9-CDA2C5730209}" destId="{27FADB09-2E4D-4BBF-9CE7-5150DC5E87E0}" srcOrd="1" destOrd="0" presId="urn:microsoft.com/office/officeart/2005/8/layout/vList5"/>
    <dgm:cxn modelId="{4D2FDC0C-61BE-4BB1-8FDB-F7061E6D3A42}" type="presParOf" srcId="{B4A5C72A-726D-4671-AEF9-CDA2C5730209}" destId="{E4836CC7-1CFD-45F4-9FFC-F94CEB83313C}" srcOrd="2" destOrd="0" presId="urn:microsoft.com/office/officeart/2005/8/layout/vList5"/>
    <dgm:cxn modelId="{512A2B72-55E8-4D7D-A08E-032AE794C970}" type="presParOf" srcId="{E4836CC7-1CFD-45F4-9FFC-F94CEB83313C}" destId="{2A3770C7-997F-41E4-8FCE-655D587E1E22}" srcOrd="0" destOrd="0" presId="urn:microsoft.com/office/officeart/2005/8/layout/vList5"/>
    <dgm:cxn modelId="{0D963266-72B5-4F95-80B6-D0BDCF08F056}" type="presParOf" srcId="{E4836CC7-1CFD-45F4-9FFC-F94CEB83313C}" destId="{4A959A24-5595-4996-AD82-472DBD550816}" srcOrd="1" destOrd="0" presId="urn:microsoft.com/office/officeart/2005/8/layout/vList5"/>
    <dgm:cxn modelId="{65F2CC64-A932-4F07-BF5E-7237385E10DE}" type="presParOf" srcId="{B4A5C72A-726D-4671-AEF9-CDA2C5730209}" destId="{1E83D3E3-339A-45D7-86A7-F2CE9A2704E8}" srcOrd="3" destOrd="0" presId="urn:microsoft.com/office/officeart/2005/8/layout/vList5"/>
    <dgm:cxn modelId="{A826A676-3FED-41D4-BE08-C156D5FC128F}" type="presParOf" srcId="{B4A5C72A-726D-4671-AEF9-CDA2C5730209}" destId="{E25C4D93-63B3-4DD9-B172-0C5466535348}" srcOrd="4" destOrd="0" presId="urn:microsoft.com/office/officeart/2005/8/layout/vList5"/>
    <dgm:cxn modelId="{37A8CC98-9C15-4FE6-9437-CDF04B4EB2D2}" type="presParOf" srcId="{E25C4D93-63B3-4DD9-B172-0C5466535348}" destId="{3EAD6511-0F79-4EB9-B1F1-FE184B4A3C3F}" srcOrd="0" destOrd="0" presId="urn:microsoft.com/office/officeart/2005/8/layout/vList5"/>
    <dgm:cxn modelId="{05A011AD-E62C-4FAB-831D-56F83638FCA9}" type="presParOf" srcId="{E25C4D93-63B3-4DD9-B172-0C5466535348}" destId="{E2624C52-8D5C-4BB9-A9B6-84DF446078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15D7E-8A76-4D63-918C-BEAB51628E01}">
      <dsp:nvSpPr>
        <dsp:cNvPr id="0" name=""/>
        <dsp:cNvSpPr/>
      </dsp:nvSpPr>
      <dsp:spPr>
        <a:xfrm>
          <a:off x="0" y="35211"/>
          <a:ext cx="8229600" cy="8874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White Paper on e-Education (2004)</a:t>
          </a:r>
          <a:endParaRPr lang="en-ZA" sz="3700" kern="1200" dirty="0"/>
        </a:p>
      </dsp:txBody>
      <dsp:txXfrm>
        <a:off x="43321" y="78532"/>
        <a:ext cx="8142958" cy="800803"/>
      </dsp:txXfrm>
    </dsp:sp>
    <dsp:sp modelId="{E9A9A666-FD03-4067-A85B-40AED82DE39C}">
      <dsp:nvSpPr>
        <dsp:cNvPr id="0" name=""/>
        <dsp:cNvSpPr/>
      </dsp:nvSpPr>
      <dsp:spPr>
        <a:xfrm>
          <a:off x="0" y="922656"/>
          <a:ext cx="8229600" cy="1340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dirty="0" smtClean="0"/>
            <a:t>Every teacher, manager…must have the knowledge, skills and support they need to integrate ICTs in </a:t>
          </a:r>
          <a:r>
            <a:rPr lang="en-ZA" sz="2900" kern="1200" dirty="0" smtClean="0"/>
            <a:t>teaching and learning.</a:t>
          </a:r>
          <a:endParaRPr lang="en-ZA" sz="2900" kern="1200" dirty="0"/>
        </a:p>
      </dsp:txBody>
      <dsp:txXfrm>
        <a:off x="0" y="922656"/>
        <a:ext cx="8229600" cy="1340325"/>
      </dsp:txXfrm>
    </dsp:sp>
    <dsp:sp modelId="{99319A05-6FE9-4D85-9728-87ABBAC332E1}">
      <dsp:nvSpPr>
        <dsp:cNvPr id="0" name=""/>
        <dsp:cNvSpPr/>
      </dsp:nvSpPr>
      <dsp:spPr>
        <a:xfrm>
          <a:off x="0" y="2262981"/>
          <a:ext cx="8229600" cy="88744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Action Plan to 2019</a:t>
          </a:r>
          <a:endParaRPr lang="en-ZA" sz="3700" kern="1200" dirty="0"/>
        </a:p>
      </dsp:txBody>
      <dsp:txXfrm>
        <a:off x="43321" y="2306302"/>
        <a:ext cx="8142958" cy="800803"/>
      </dsp:txXfrm>
    </dsp:sp>
    <dsp:sp modelId="{07AB6A67-BFFA-4347-9F3B-AD02748115FB}">
      <dsp:nvSpPr>
        <dsp:cNvPr id="0" name=""/>
        <dsp:cNvSpPr/>
      </dsp:nvSpPr>
      <dsp:spPr>
        <a:xfrm>
          <a:off x="0" y="3150426"/>
          <a:ext cx="8229600" cy="1340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dirty="0" smtClean="0"/>
            <a:t>improve the professionalism, teaching skills, subject knowledge and computer literacy of teachers throughout their careers.</a:t>
          </a:r>
          <a:endParaRPr lang="en-ZA" sz="2900" kern="1200" dirty="0"/>
        </a:p>
      </dsp:txBody>
      <dsp:txXfrm>
        <a:off x="0" y="3150426"/>
        <a:ext cx="8229600" cy="13403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19A05-6FE9-4D85-9728-87ABBAC332E1}">
      <dsp:nvSpPr>
        <dsp:cNvPr id="0" name=""/>
        <dsp:cNvSpPr/>
      </dsp:nvSpPr>
      <dsp:spPr>
        <a:xfrm>
          <a:off x="0" y="86106"/>
          <a:ext cx="8229600" cy="8634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ISPFTED 2011-2025</a:t>
          </a:r>
          <a:endParaRPr lang="en-ZA" sz="3600" kern="1200" dirty="0"/>
        </a:p>
      </dsp:txBody>
      <dsp:txXfrm>
        <a:off x="42151" y="128257"/>
        <a:ext cx="8145298" cy="779158"/>
      </dsp:txXfrm>
    </dsp:sp>
    <dsp:sp modelId="{07AB6A67-BFFA-4347-9F3B-AD02748115FB}">
      <dsp:nvSpPr>
        <dsp:cNvPr id="0" name=""/>
        <dsp:cNvSpPr/>
      </dsp:nvSpPr>
      <dsp:spPr>
        <a:xfrm>
          <a:off x="0" y="949566"/>
          <a:ext cx="8229600" cy="1751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5720" rIns="256032" bIns="4572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ZA" sz="2800" kern="1200" dirty="0" smtClean="0"/>
            <a:t>“specific teacher knowledge and practice standards”</a:t>
          </a:r>
          <a:endParaRPr lang="en-ZA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ZA" sz="2800" kern="1200" dirty="0" smtClean="0"/>
            <a:t>“assessing teacher current competence and supporting them to develop”</a:t>
          </a:r>
          <a:endParaRPr lang="en-ZA" sz="2800" kern="1200" dirty="0"/>
        </a:p>
      </dsp:txBody>
      <dsp:txXfrm>
        <a:off x="0" y="949566"/>
        <a:ext cx="8229600" cy="1751220"/>
      </dsp:txXfrm>
    </dsp:sp>
    <dsp:sp modelId="{9A63D9A2-DA13-4740-8897-725DF627346F}">
      <dsp:nvSpPr>
        <dsp:cNvPr id="0" name=""/>
        <dsp:cNvSpPr/>
      </dsp:nvSpPr>
      <dsp:spPr>
        <a:xfrm>
          <a:off x="0" y="2700786"/>
          <a:ext cx="8229600" cy="8634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Operation Phakisa</a:t>
          </a:r>
          <a:endParaRPr lang="en-ZA" sz="3600" kern="1200" dirty="0"/>
        </a:p>
      </dsp:txBody>
      <dsp:txXfrm>
        <a:off x="42151" y="2742937"/>
        <a:ext cx="8145298" cy="779158"/>
      </dsp:txXfrm>
    </dsp:sp>
    <dsp:sp modelId="{A5D294DA-2A77-4237-919F-8D17C89162BB}">
      <dsp:nvSpPr>
        <dsp:cNvPr id="0" name=""/>
        <dsp:cNvSpPr/>
      </dsp:nvSpPr>
      <dsp:spPr>
        <a:xfrm>
          <a:off x="0" y="3564246"/>
          <a:ext cx="8229600" cy="87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5720" rIns="256032" bIns="4572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smtClean="0"/>
            <a:t>Supporting and clarifying teacher development recommendations</a:t>
          </a:r>
          <a:endParaRPr lang="en-ZA" sz="2800" kern="1200" dirty="0"/>
        </a:p>
      </dsp:txBody>
      <dsp:txXfrm>
        <a:off x="0" y="3564246"/>
        <a:ext cx="8229600" cy="8756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8286E-3D55-4128-9478-49384F856AF0}">
      <dsp:nvSpPr>
        <dsp:cNvPr id="0" name=""/>
        <dsp:cNvSpPr/>
      </dsp:nvSpPr>
      <dsp:spPr>
        <a:xfrm>
          <a:off x="5969123" y="979308"/>
          <a:ext cx="1953278" cy="3917235"/>
        </a:xfrm>
        <a:prstGeom prst="wedgeRectCallout">
          <a:avLst>
            <a:gd name="adj1" fmla="val 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25" tIns="73025" rIns="73025" bIns="73025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Competence and capacity</a:t>
          </a:r>
          <a:endParaRPr lang="en-ZA" sz="2300" kern="1200" dirty="0"/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Key role players in provinces and districts</a:t>
          </a:r>
          <a:endParaRPr lang="en-ZA" sz="2400" kern="1200" dirty="0"/>
        </a:p>
      </dsp:txBody>
      <dsp:txXfrm>
        <a:off x="6217065" y="979308"/>
        <a:ext cx="1705335" cy="3917235"/>
      </dsp:txXfrm>
    </dsp:sp>
    <dsp:sp modelId="{C88EC04B-BB7B-4652-9BBC-3939CD2DB01C}">
      <dsp:nvSpPr>
        <dsp:cNvPr id="0" name=""/>
        <dsp:cNvSpPr/>
      </dsp:nvSpPr>
      <dsp:spPr>
        <a:xfrm>
          <a:off x="6031297" y="0"/>
          <a:ext cx="1899926" cy="97930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Implement</a:t>
          </a:r>
          <a:endParaRPr lang="en-ZA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31297" y="0"/>
        <a:ext cx="1899926" cy="979308"/>
      </dsp:txXfrm>
    </dsp:sp>
    <dsp:sp modelId="{497CB308-DA8D-4065-9311-8AB0ED3276F2}">
      <dsp:nvSpPr>
        <dsp:cNvPr id="0" name=""/>
        <dsp:cNvSpPr/>
      </dsp:nvSpPr>
      <dsp:spPr>
        <a:xfrm>
          <a:off x="4573420" y="979308"/>
          <a:ext cx="1667595" cy="3672408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1">
            <a:tint val="50000"/>
            <a:hueOff val="-3272378"/>
            <a:satOff val="-176"/>
            <a:lumOff val="28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Provincial </a:t>
          </a:r>
          <a:r>
            <a:rPr lang="en-US" sz="2300" kern="1200" dirty="0" smtClean="0"/>
            <a:t>roadshows</a:t>
          </a:r>
          <a:endParaRPr lang="en-ZA" sz="2300" kern="1200" dirty="0"/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Providers of TPD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SMT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Teachers</a:t>
          </a:r>
          <a:endParaRPr lang="en-ZA" sz="2400" kern="1200" dirty="0"/>
        </a:p>
      </dsp:txBody>
      <dsp:txXfrm>
        <a:off x="4785099" y="979308"/>
        <a:ext cx="1455916" cy="3672408"/>
      </dsp:txXfrm>
    </dsp:sp>
    <dsp:sp modelId="{EE8FA3D8-8C64-4ADC-BBD8-0998A5932108}">
      <dsp:nvSpPr>
        <dsp:cNvPr id="0" name=""/>
        <dsp:cNvSpPr/>
      </dsp:nvSpPr>
      <dsp:spPr>
        <a:xfrm>
          <a:off x="4636018" y="122413"/>
          <a:ext cx="1542398" cy="8568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Advocacy</a:t>
          </a:r>
          <a:endParaRPr lang="en-ZA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36018" y="122413"/>
        <a:ext cx="1542398" cy="856895"/>
      </dsp:txXfrm>
    </dsp:sp>
    <dsp:sp modelId="{4AEC76E3-CE6F-40F6-BF1F-C441DA295D95}">
      <dsp:nvSpPr>
        <dsp:cNvPr id="0" name=""/>
        <dsp:cNvSpPr/>
      </dsp:nvSpPr>
      <dsp:spPr>
        <a:xfrm>
          <a:off x="3071193" y="953807"/>
          <a:ext cx="1542398" cy="3427580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1">
            <a:tint val="50000"/>
            <a:hueOff val="-6544756"/>
            <a:satOff val="-351"/>
            <a:lumOff val="56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HEDCOM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CEM</a:t>
          </a:r>
          <a:endParaRPr lang="en-ZA" sz="2400" kern="1200" dirty="0"/>
        </a:p>
      </dsp:txBody>
      <dsp:txXfrm>
        <a:off x="3266980" y="953807"/>
        <a:ext cx="1346611" cy="3427580"/>
      </dsp:txXfrm>
    </dsp:sp>
    <dsp:sp modelId="{B1DCEBFB-C913-4E66-A5E8-6E2A4CD5A96C}">
      <dsp:nvSpPr>
        <dsp:cNvPr id="0" name=""/>
        <dsp:cNvSpPr/>
      </dsp:nvSpPr>
      <dsp:spPr>
        <a:xfrm>
          <a:off x="3093619" y="248744"/>
          <a:ext cx="1542398" cy="7344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Approval</a:t>
          </a:r>
          <a:endParaRPr lang="en-ZA" sz="2000" kern="1200" dirty="0"/>
        </a:p>
      </dsp:txBody>
      <dsp:txXfrm>
        <a:off x="3093619" y="248744"/>
        <a:ext cx="1542398" cy="734481"/>
      </dsp:txXfrm>
    </dsp:sp>
    <dsp:sp modelId="{DFA61763-14B3-462A-AA30-A409D999996F}">
      <dsp:nvSpPr>
        <dsp:cNvPr id="0" name=""/>
        <dsp:cNvSpPr/>
      </dsp:nvSpPr>
      <dsp:spPr>
        <a:xfrm>
          <a:off x="1551221" y="979308"/>
          <a:ext cx="1542398" cy="3182753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1">
            <a:tint val="50000"/>
            <a:hueOff val="-9817134"/>
            <a:satOff val="-527"/>
            <a:lumOff val="85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DBE, DHET</a:t>
          </a:r>
          <a:endParaRPr lang="en-ZA" sz="2000" kern="1200" dirty="0"/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HEI</a:t>
          </a:r>
          <a:endParaRPr lang="en-ZA" sz="2000" kern="1200" dirty="0"/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PED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E-Learning</a:t>
          </a:r>
          <a:endParaRPr lang="en-ZA" sz="2000" kern="1200" dirty="0"/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Curriculum</a:t>
          </a:r>
          <a:endParaRPr lang="en-ZA" sz="2000" kern="1200" dirty="0"/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SACE, Unions</a:t>
          </a:r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Teachers</a:t>
          </a:r>
          <a:endParaRPr lang="en-ZA" sz="2000" kern="1200" dirty="0"/>
        </a:p>
      </dsp:txBody>
      <dsp:txXfrm>
        <a:off x="1747007" y="979308"/>
        <a:ext cx="1346611" cy="3182753"/>
      </dsp:txXfrm>
    </dsp:sp>
    <dsp:sp modelId="{15DAD296-84B1-4262-8332-0129CFFE758E}">
      <dsp:nvSpPr>
        <dsp:cNvPr id="0" name=""/>
        <dsp:cNvSpPr/>
      </dsp:nvSpPr>
      <dsp:spPr>
        <a:xfrm>
          <a:off x="1551221" y="367240"/>
          <a:ext cx="1542398" cy="6120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Consult</a:t>
          </a:r>
          <a:endParaRPr lang="en-ZA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51221" y="367240"/>
        <a:ext cx="1542398" cy="612068"/>
      </dsp:txXfrm>
    </dsp:sp>
    <dsp:sp modelId="{BD672D5F-63BB-4258-9889-D0D21E93B49F}">
      <dsp:nvSpPr>
        <dsp:cNvPr id="0" name=""/>
        <dsp:cNvSpPr/>
      </dsp:nvSpPr>
      <dsp:spPr>
        <a:xfrm>
          <a:off x="8822" y="979308"/>
          <a:ext cx="1542398" cy="2937926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1">
            <a:tint val="50000"/>
            <a:hueOff val="-13089511"/>
            <a:satOff val="-703"/>
            <a:lumOff val="113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2016</a:t>
          </a:r>
          <a:endParaRPr lang="en-ZA" sz="2400" kern="1200" dirty="0"/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Expert reference group</a:t>
          </a:r>
          <a:endParaRPr lang="en-ZA" sz="2400" kern="1200" dirty="0"/>
        </a:p>
      </dsp:txBody>
      <dsp:txXfrm>
        <a:off x="204609" y="979308"/>
        <a:ext cx="1346611" cy="2937926"/>
      </dsp:txXfrm>
    </dsp:sp>
    <dsp:sp modelId="{40C5F139-8DC5-471C-93F6-ED2DB4799237}">
      <dsp:nvSpPr>
        <dsp:cNvPr id="0" name=""/>
        <dsp:cNvSpPr/>
      </dsp:nvSpPr>
      <dsp:spPr>
        <a:xfrm>
          <a:off x="8822" y="489654"/>
          <a:ext cx="1542398" cy="48965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Draft</a:t>
          </a:r>
          <a:endParaRPr lang="en-ZA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822" y="489654"/>
        <a:ext cx="1542398" cy="489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D6072-A193-4CD2-B08C-41D4611A497C}">
      <dsp:nvSpPr>
        <dsp:cNvPr id="0" name=""/>
        <dsp:cNvSpPr/>
      </dsp:nvSpPr>
      <dsp:spPr>
        <a:xfrm rot="10800000">
          <a:off x="563137" y="3357"/>
          <a:ext cx="7103324" cy="729613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Education leaders with a plan for PD</a:t>
          </a:r>
          <a:endParaRPr lang="en-ZA" sz="2800" b="1" kern="1200" dirty="0"/>
        </a:p>
      </dsp:txBody>
      <dsp:txXfrm rot="10800000">
        <a:off x="745540" y="3357"/>
        <a:ext cx="6920921" cy="729613"/>
      </dsp:txXfrm>
    </dsp:sp>
    <dsp:sp modelId="{B6EA9985-B066-4A8C-8DF0-052FBC84E366}">
      <dsp:nvSpPr>
        <dsp:cNvPr id="0" name=""/>
        <dsp:cNvSpPr/>
      </dsp:nvSpPr>
      <dsp:spPr>
        <a:xfrm>
          <a:off x="432047" y="1"/>
          <a:ext cx="729613" cy="72961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367FD-B734-4580-B60F-6DCF158BB78C}">
      <dsp:nvSpPr>
        <dsp:cNvPr id="0" name=""/>
        <dsp:cNvSpPr/>
      </dsp:nvSpPr>
      <dsp:spPr>
        <a:xfrm rot="10800000">
          <a:off x="596739" y="950766"/>
          <a:ext cx="7036120" cy="729613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Teachers prioritize PD needs</a:t>
          </a:r>
          <a:endParaRPr lang="en-ZA" sz="2200" b="1" kern="1200" dirty="0"/>
        </a:p>
      </dsp:txBody>
      <dsp:txXfrm rot="10800000">
        <a:off x="779142" y="950766"/>
        <a:ext cx="6853717" cy="729613"/>
      </dsp:txXfrm>
    </dsp:sp>
    <dsp:sp modelId="{39CC7940-30B6-410C-A74F-685CFE1AA4E6}">
      <dsp:nvSpPr>
        <dsp:cNvPr id="0" name=""/>
        <dsp:cNvSpPr/>
      </dsp:nvSpPr>
      <dsp:spPr>
        <a:xfrm>
          <a:off x="432047" y="936100"/>
          <a:ext cx="729613" cy="72961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8132E-DF86-4DCA-A7DE-3223FB6B9788}">
      <dsp:nvSpPr>
        <dsp:cNvPr id="0" name=""/>
        <dsp:cNvSpPr/>
      </dsp:nvSpPr>
      <dsp:spPr>
        <a:xfrm rot="10800000">
          <a:off x="596739" y="1898174"/>
          <a:ext cx="7036120" cy="72961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Learners achieve curriculum goals</a:t>
          </a:r>
          <a:endParaRPr lang="en-ZA" sz="2600" b="1" kern="1200" dirty="0"/>
        </a:p>
      </dsp:txBody>
      <dsp:txXfrm rot="10800000">
        <a:off x="779142" y="1898174"/>
        <a:ext cx="6853717" cy="729613"/>
      </dsp:txXfrm>
    </dsp:sp>
    <dsp:sp modelId="{EB1766C9-A81A-48C8-8F95-7BABDBDAA785}">
      <dsp:nvSpPr>
        <dsp:cNvPr id="0" name=""/>
        <dsp:cNvSpPr/>
      </dsp:nvSpPr>
      <dsp:spPr>
        <a:xfrm>
          <a:off x="432047" y="1872207"/>
          <a:ext cx="729613" cy="72961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A8250-E149-4826-ACF6-F1002FDE2E20}">
      <dsp:nvSpPr>
        <dsp:cNvPr id="0" name=""/>
        <dsp:cNvSpPr/>
      </dsp:nvSpPr>
      <dsp:spPr>
        <a:xfrm rot="10800000">
          <a:off x="596739" y="2845583"/>
          <a:ext cx="7036120" cy="729613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Endorsed </a:t>
          </a:r>
          <a:r>
            <a:rPr lang="en-US" sz="2400" b="1" kern="1200" dirty="0" smtClean="0"/>
            <a:t>PD </a:t>
          </a:r>
          <a:r>
            <a:rPr lang="en-US" sz="2800" b="1" kern="1200" dirty="0" smtClean="0"/>
            <a:t>activities</a:t>
          </a:r>
          <a:endParaRPr lang="en-ZA" sz="2400" b="1" kern="1200" dirty="0"/>
        </a:p>
      </dsp:txBody>
      <dsp:txXfrm rot="10800000">
        <a:off x="779142" y="2845583"/>
        <a:ext cx="6853717" cy="729613"/>
      </dsp:txXfrm>
    </dsp:sp>
    <dsp:sp modelId="{04115E46-C3B4-454E-ADDE-DA12EBB0EF15}">
      <dsp:nvSpPr>
        <dsp:cNvPr id="0" name=""/>
        <dsp:cNvSpPr/>
      </dsp:nvSpPr>
      <dsp:spPr>
        <a:xfrm>
          <a:off x="432047" y="2808314"/>
          <a:ext cx="729613" cy="72961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97F37-331F-4F16-A411-373B984C2DFB}">
      <dsp:nvSpPr>
        <dsp:cNvPr id="0" name=""/>
        <dsp:cNvSpPr/>
      </dsp:nvSpPr>
      <dsp:spPr>
        <a:xfrm rot="10800000">
          <a:off x="596739" y="3792991"/>
          <a:ext cx="7036120" cy="729613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739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New teachers as digital learners</a:t>
          </a:r>
          <a:endParaRPr lang="en-ZA" sz="3200" b="1" kern="1200" dirty="0"/>
        </a:p>
      </dsp:txBody>
      <dsp:txXfrm rot="10800000">
        <a:off x="779142" y="3792991"/>
        <a:ext cx="6853717" cy="729613"/>
      </dsp:txXfrm>
    </dsp:sp>
    <dsp:sp modelId="{0EE42372-6A82-4225-BBC2-7A61C3D1D82C}">
      <dsp:nvSpPr>
        <dsp:cNvPr id="0" name=""/>
        <dsp:cNvSpPr/>
      </dsp:nvSpPr>
      <dsp:spPr>
        <a:xfrm>
          <a:off x="432047" y="3796349"/>
          <a:ext cx="729613" cy="72961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11FAD2-0689-4222-A1C0-84DD194439C3}">
      <dsp:nvSpPr>
        <dsp:cNvPr id="0" name=""/>
        <dsp:cNvSpPr/>
      </dsp:nvSpPr>
      <dsp:spPr>
        <a:xfrm>
          <a:off x="0" y="76347"/>
          <a:ext cx="3615916" cy="1330875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Policy on Minimum Requirement for Teacher Education Qualifications</a:t>
          </a:r>
          <a:endParaRPr lang="en-ZA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968" y="141315"/>
        <a:ext cx="3485980" cy="12009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A04F3-EFF1-4348-B46E-1E57E9B101A6}">
      <dsp:nvSpPr>
        <dsp:cNvPr id="0" name=""/>
        <dsp:cNvSpPr/>
      </dsp:nvSpPr>
      <dsp:spPr>
        <a:xfrm>
          <a:off x="0" y="173883"/>
          <a:ext cx="3918357" cy="13084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“IT Skills” as basic competence </a:t>
          </a:r>
          <a:br>
            <a:rPr lang="en-US" sz="2800" kern="1200" dirty="0" smtClean="0"/>
          </a:br>
          <a:r>
            <a:rPr lang="en-US" sz="2800" kern="1200" dirty="0" smtClean="0"/>
            <a:t>of a teacher</a:t>
          </a:r>
          <a:endParaRPr lang="en-ZA" sz="2800" kern="1200" dirty="0"/>
        </a:p>
      </dsp:txBody>
      <dsp:txXfrm>
        <a:off x="63872" y="237755"/>
        <a:ext cx="3790613" cy="11806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598F8-30DA-496B-9BEB-5AADE962FFF4}">
      <dsp:nvSpPr>
        <dsp:cNvPr id="0" name=""/>
        <dsp:cNvSpPr/>
      </dsp:nvSpPr>
      <dsp:spPr>
        <a:xfrm>
          <a:off x="0" y="82"/>
          <a:ext cx="3831940" cy="10365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Context: collective roles </a:t>
          </a:r>
          <a:br>
            <a:rPr lang="en-US" sz="2800" kern="1200" dirty="0" smtClean="0"/>
          </a:br>
          <a:r>
            <a:rPr lang="en-US" sz="2800" kern="1200" dirty="0" smtClean="0"/>
            <a:t>of teachers in a school</a:t>
          </a:r>
          <a:endParaRPr lang="en-ZA" sz="2800" kern="1200" dirty="0"/>
        </a:p>
      </dsp:txBody>
      <dsp:txXfrm>
        <a:off x="50600" y="50682"/>
        <a:ext cx="3730740" cy="9353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03A92-62E6-4450-8C77-9CA2207BC816}">
      <dsp:nvSpPr>
        <dsp:cNvPr id="0" name=""/>
        <dsp:cNvSpPr/>
      </dsp:nvSpPr>
      <dsp:spPr>
        <a:xfrm>
          <a:off x="0" y="84888"/>
          <a:ext cx="8229600" cy="2997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200" kern="1200" dirty="0" smtClean="0"/>
            <a:t>“non-punitive system for assessing teacher current competence and supporting them to develop in areas of their individual need.”</a:t>
          </a:r>
          <a:endParaRPr lang="en-ZA" sz="4200" kern="1200" dirty="0"/>
        </a:p>
      </dsp:txBody>
      <dsp:txXfrm>
        <a:off x="146328" y="231216"/>
        <a:ext cx="7936944" cy="27048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3D9AD-BF99-43EC-8618-59380747F0E8}">
      <dsp:nvSpPr>
        <dsp:cNvPr id="0" name=""/>
        <dsp:cNvSpPr/>
      </dsp:nvSpPr>
      <dsp:spPr>
        <a:xfrm rot="5400000">
          <a:off x="5078904" y="-2012039"/>
          <a:ext cx="965356" cy="523443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500" kern="1200" dirty="0" smtClean="0"/>
            <a:t>the fundamental of professional learning</a:t>
          </a:r>
          <a:endParaRPr lang="en-ZA" sz="2500" kern="1200" dirty="0"/>
        </a:p>
      </dsp:txBody>
      <dsp:txXfrm rot="-5400000">
        <a:off x="2944367" y="169623"/>
        <a:ext cx="5187306" cy="871106"/>
      </dsp:txXfrm>
    </dsp:sp>
    <dsp:sp modelId="{53388D04-0469-409E-A21B-85A83A0E6A38}">
      <dsp:nvSpPr>
        <dsp:cNvPr id="0" name=""/>
        <dsp:cNvSpPr/>
      </dsp:nvSpPr>
      <dsp:spPr>
        <a:xfrm>
          <a:off x="0" y="1828"/>
          <a:ext cx="2944367" cy="12066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400" b="1" i="1" kern="1200" dirty="0" smtClean="0"/>
            <a:t>Professional Growth</a:t>
          </a:r>
          <a:endParaRPr lang="en-ZA" sz="3400" kern="1200" dirty="0"/>
        </a:p>
      </dsp:txBody>
      <dsp:txXfrm>
        <a:off x="58906" y="60734"/>
        <a:ext cx="2826555" cy="1088884"/>
      </dsp:txXfrm>
    </dsp:sp>
    <dsp:sp modelId="{4A959A24-5595-4996-AD82-472DBD550816}">
      <dsp:nvSpPr>
        <dsp:cNvPr id="0" name=""/>
        <dsp:cNvSpPr/>
      </dsp:nvSpPr>
      <dsp:spPr>
        <a:xfrm rot="5400000">
          <a:off x="5078904" y="-766381"/>
          <a:ext cx="965356" cy="523443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500" kern="1200" dirty="0" smtClean="0"/>
            <a:t>Curriculum learning objectives</a:t>
          </a:r>
          <a:endParaRPr lang="en-ZA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500" kern="1200" dirty="0" smtClean="0"/>
            <a:t>4IR learners – digital citizens</a:t>
          </a:r>
          <a:endParaRPr lang="en-ZA" sz="2500" kern="1200" dirty="0"/>
        </a:p>
      </dsp:txBody>
      <dsp:txXfrm rot="-5400000">
        <a:off x="2944367" y="1415281"/>
        <a:ext cx="5187306" cy="871106"/>
      </dsp:txXfrm>
    </dsp:sp>
    <dsp:sp modelId="{2A3770C7-997F-41E4-8FCE-655D587E1E22}">
      <dsp:nvSpPr>
        <dsp:cNvPr id="0" name=""/>
        <dsp:cNvSpPr/>
      </dsp:nvSpPr>
      <dsp:spPr>
        <a:xfrm>
          <a:off x="15860" y="1296142"/>
          <a:ext cx="2944367" cy="120669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i="1" kern="1200" dirty="0" smtClean="0"/>
            <a:t>Curriculum Focus</a:t>
          </a:r>
          <a:endParaRPr lang="en-ZA" sz="3400" b="1" i="1" kern="1200" dirty="0"/>
        </a:p>
      </dsp:txBody>
      <dsp:txXfrm>
        <a:off x="74766" y="1355048"/>
        <a:ext cx="2826555" cy="1088884"/>
      </dsp:txXfrm>
    </dsp:sp>
    <dsp:sp modelId="{E2624C52-8D5C-4BB9-A9B6-84DF446078D8}">
      <dsp:nvSpPr>
        <dsp:cNvPr id="0" name=""/>
        <dsp:cNvSpPr/>
      </dsp:nvSpPr>
      <dsp:spPr>
        <a:xfrm rot="5400000">
          <a:off x="5078904" y="522022"/>
          <a:ext cx="965356" cy="5234431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500" kern="1200" dirty="0" smtClean="0"/>
            <a:t>vision and leadership for digital learning.</a:t>
          </a:r>
          <a:endParaRPr lang="en-ZA" sz="2500" kern="1200" dirty="0"/>
        </a:p>
      </dsp:txBody>
      <dsp:txXfrm rot="-5400000">
        <a:off x="2944367" y="2703685"/>
        <a:ext cx="5187306" cy="871106"/>
      </dsp:txXfrm>
    </dsp:sp>
    <dsp:sp modelId="{3EAD6511-0F79-4EB9-B1F1-FE184B4A3C3F}">
      <dsp:nvSpPr>
        <dsp:cNvPr id="0" name=""/>
        <dsp:cNvSpPr/>
      </dsp:nvSpPr>
      <dsp:spPr>
        <a:xfrm>
          <a:off x="0" y="2535890"/>
          <a:ext cx="2944367" cy="12066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400" b="1" i="1" kern="1200" dirty="0" smtClean="0"/>
            <a:t>Leadership</a:t>
          </a:r>
          <a:endParaRPr lang="en-ZA" sz="3400" kern="1200" dirty="0"/>
        </a:p>
      </dsp:txBody>
      <dsp:txXfrm>
        <a:off x="58906" y="2594796"/>
        <a:ext cx="2826555" cy="1088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CDB5D-6677-4F0C-A824-E2E93984A6D3}" type="datetimeFigureOut">
              <a:rPr lang="en-ZA" smtClean="0"/>
              <a:t>2017/08/30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DF125-4F7D-4455-BBF3-CF5563FC83E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503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DF125-4F7D-4455-BBF3-CF5563FC83EF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2905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thirteen competencies are grouped</a:t>
            </a:r>
            <a:r>
              <a:rPr lang="en-US" baseline="0" dirty="0" smtClean="0"/>
              <a:t> into four groups as shown on this slide.</a:t>
            </a:r>
            <a:endParaRPr lang="en-US" dirty="0" smtClean="0"/>
          </a:p>
          <a:p>
            <a:r>
              <a:rPr lang="en-US" dirty="0" smtClean="0"/>
              <a:t>Proceed to apps demonstration.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1BC74-03C5-43E8-B391-5A7AC590CF2B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739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Click on text to activate the two highlighted competencies</a:t>
            </a:r>
          </a:p>
          <a:p>
            <a:r>
              <a:rPr lang="en-US" b="1" dirty="0" smtClean="0"/>
              <a:t>Click on image to activate the video  - click play button</a:t>
            </a:r>
            <a:r>
              <a:rPr lang="en-US" b="1" baseline="0" dirty="0" smtClean="0"/>
              <a:t> once video placeholder image displays</a:t>
            </a:r>
            <a:endParaRPr lang="en-Z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DF125-4F7D-4455-BBF3-CF5563FC83EF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9335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1BC74-03C5-43E8-B391-5A7AC590CF2B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0680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 smtClean="0"/>
              <a:t>The </a:t>
            </a:r>
            <a:r>
              <a:rPr lang="en-ZA" sz="1200" i="1" dirty="0" smtClean="0"/>
              <a:t>Revised Policy on the Minimum Requirements for Teacher Education Qualifications, 2015 </a:t>
            </a:r>
            <a:r>
              <a:rPr lang="en-ZA" sz="1200" dirty="0" smtClean="0"/>
              <a:t>requires newly qualified teachers to have highly developed literacy, numeracy and </a:t>
            </a:r>
            <a:r>
              <a:rPr lang="en-ZA" sz="1200" dirty="0" smtClean="0">
                <a:solidFill>
                  <a:srgbClr val="FF0000"/>
                </a:solidFill>
              </a:rPr>
              <a:t>Information Technology (IT) skills</a:t>
            </a:r>
            <a:r>
              <a:rPr lang="en-ZA" sz="1200" dirty="0" smtClean="0"/>
              <a:t>.  At face value t</a:t>
            </a:r>
            <a:r>
              <a:rPr lang="en-ZA" sz="1200" baseline="0" dirty="0" smtClean="0"/>
              <a:t>his does not really require teacher training institutions to measure anything more than the students’ competence with computers/IT. However the Framework defines the contexts and scope of digital literacy (developing IT skills).  We will address that later in this workshop.</a:t>
            </a:r>
            <a:endParaRPr lang="en-US" sz="12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The </a:t>
            </a:r>
            <a:r>
              <a:rPr lang="en-US" sz="1200" i="1" baseline="0" dirty="0" smtClean="0"/>
              <a:t>Framework </a:t>
            </a:r>
            <a:r>
              <a:rPr lang="en-US" sz="1200" i="0" baseline="0" dirty="0" smtClean="0"/>
              <a:t>has adopted the term “digital learning” to represent an integration of learning technologies as a resource during learning activities. This has significant pedagogical implications; in fact pedagogy is the determining factor that dictates how learning technologies are used. In some cases new technologies have made new learning experiences possible, which reinforce a range of learner-</a:t>
            </a:r>
            <a:r>
              <a:rPr lang="en-US" sz="1200" i="0" baseline="0" dirty="0" err="1" smtClean="0"/>
              <a:t>centred</a:t>
            </a:r>
            <a:r>
              <a:rPr lang="en-US" sz="1200" i="0" baseline="0" dirty="0" smtClean="0"/>
              <a:t> approaches and support the process of knowledge construction by learners.  So, digital learning is really a more accurate description of ICT integration and definitely a more encompassing term than “computer literacy” and “IT skills”.</a:t>
            </a:r>
            <a:endParaRPr lang="en-ZA" sz="1200" i="1" dirty="0" smtClean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1BC74-03C5-43E8-B391-5A7AC590CF2B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8539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thirteen competencies are grouped</a:t>
            </a:r>
            <a:r>
              <a:rPr lang="en-US" baseline="0" dirty="0" smtClean="0"/>
              <a:t> into four groups as shown on this slide.</a:t>
            </a:r>
            <a:endParaRPr lang="en-US" dirty="0" smtClean="0"/>
          </a:p>
          <a:p>
            <a:r>
              <a:rPr lang="en-US" dirty="0" smtClean="0"/>
              <a:t>Proceed to apps demonstration.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1BC74-03C5-43E8-B391-5A7AC590CF2B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06360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thirteen competencies are grouped</a:t>
            </a:r>
            <a:r>
              <a:rPr lang="en-US" baseline="0" dirty="0" smtClean="0"/>
              <a:t> into four groups as shown on this slide.</a:t>
            </a:r>
            <a:endParaRPr lang="en-US" dirty="0" smtClean="0"/>
          </a:p>
          <a:p>
            <a:r>
              <a:rPr lang="en-US" dirty="0" smtClean="0"/>
              <a:t>Proceed to apps demonstration.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1BC74-03C5-43E8-B391-5A7AC590CF2B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9708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thirteen competencies are grouped</a:t>
            </a:r>
            <a:r>
              <a:rPr lang="en-US" baseline="0" dirty="0" smtClean="0"/>
              <a:t> into four groups as shown on this slide.</a:t>
            </a:r>
            <a:endParaRPr lang="en-US" dirty="0" smtClean="0"/>
          </a:p>
          <a:p>
            <a:r>
              <a:rPr lang="en-US" dirty="0" smtClean="0"/>
              <a:t>Proceed to apps demonstration.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1BC74-03C5-43E8-B391-5A7AC590CF2B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93565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thirteen competencies are grouped</a:t>
            </a:r>
            <a:r>
              <a:rPr lang="en-US" baseline="0" dirty="0" smtClean="0"/>
              <a:t> into four groups as shown on this slide.</a:t>
            </a:r>
            <a:endParaRPr lang="en-US" dirty="0" smtClean="0"/>
          </a:p>
          <a:p>
            <a:r>
              <a:rPr lang="en-US" dirty="0" smtClean="0"/>
              <a:t>Proceed to apps demonstration.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1BC74-03C5-43E8-B391-5A7AC590CF2B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75833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thirteen competencies are grouped</a:t>
            </a:r>
            <a:r>
              <a:rPr lang="en-US" baseline="0" dirty="0" smtClean="0"/>
              <a:t> into four groups as shown on this slide.</a:t>
            </a:r>
            <a:endParaRPr lang="en-US" dirty="0" smtClean="0"/>
          </a:p>
          <a:p>
            <a:r>
              <a:rPr lang="en-US" dirty="0" smtClean="0"/>
              <a:t>Proceed to apps demonstration.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1BC74-03C5-43E8-B391-5A7AC590CF2B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52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7452320" y="6069384"/>
            <a:ext cx="1691680" cy="764704"/>
            <a:chOff x="7452320" y="6069384"/>
            <a:chExt cx="1691680" cy="764704"/>
          </a:xfrm>
        </p:grpSpPr>
        <p:sp>
          <p:nvSpPr>
            <p:cNvPr id="4" name="Right Triangle 3"/>
            <p:cNvSpPr/>
            <p:nvPr userDrawn="1"/>
          </p:nvSpPr>
          <p:spPr>
            <a:xfrm flipH="1">
              <a:off x="7452320" y="6069384"/>
              <a:ext cx="1691680" cy="76470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15" b="30414"/>
            <a:stretch/>
          </p:blipFill>
          <p:spPr>
            <a:xfrm>
              <a:off x="8100392" y="6508527"/>
              <a:ext cx="1008112" cy="304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442096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1D56-F3D6-4C57-902C-021CF4EA8EF7}" type="datetimeFigureOut">
              <a:rPr lang="en-ZA" smtClean="0"/>
              <a:t>2017/08/30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AE55-7E06-4976-960B-3D98813CB3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59249016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1D56-F3D6-4C57-902C-021CF4EA8EF7}" type="datetimeFigureOut">
              <a:rPr lang="en-ZA" smtClean="0"/>
              <a:t>2017/08/30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AE55-7E06-4976-960B-3D98813CB3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0363787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6840760" y="5733256"/>
            <a:ext cx="2339752" cy="1017874"/>
            <a:chOff x="7452320" y="6069384"/>
            <a:chExt cx="1691680" cy="764704"/>
          </a:xfrm>
        </p:grpSpPr>
        <p:sp>
          <p:nvSpPr>
            <p:cNvPr id="8" name="Right Triangle 7"/>
            <p:cNvSpPr/>
            <p:nvPr userDrawn="1"/>
          </p:nvSpPr>
          <p:spPr>
            <a:xfrm flipH="1">
              <a:off x="7452320" y="6069384"/>
              <a:ext cx="1691680" cy="76470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15" b="30414"/>
            <a:stretch/>
          </p:blipFill>
          <p:spPr>
            <a:xfrm>
              <a:off x="8100392" y="6508527"/>
              <a:ext cx="1008112" cy="304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144018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6840760" y="5733256"/>
            <a:ext cx="2339752" cy="1017874"/>
            <a:chOff x="7452320" y="6069384"/>
            <a:chExt cx="1691680" cy="764704"/>
          </a:xfrm>
        </p:grpSpPr>
        <p:sp>
          <p:nvSpPr>
            <p:cNvPr id="4" name="Right Triangle 3"/>
            <p:cNvSpPr/>
            <p:nvPr userDrawn="1"/>
          </p:nvSpPr>
          <p:spPr>
            <a:xfrm flipH="1">
              <a:off x="7452320" y="6069384"/>
              <a:ext cx="1691680" cy="76470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15" b="30414"/>
            <a:stretch/>
          </p:blipFill>
          <p:spPr>
            <a:xfrm>
              <a:off x="8100392" y="6508527"/>
              <a:ext cx="1008112" cy="304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7074137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6840760" y="5733256"/>
            <a:ext cx="2339752" cy="1017874"/>
            <a:chOff x="7452320" y="6069384"/>
            <a:chExt cx="1691680" cy="764704"/>
          </a:xfrm>
        </p:grpSpPr>
        <p:sp>
          <p:nvSpPr>
            <p:cNvPr id="7" name="Right Triangle 6"/>
            <p:cNvSpPr/>
            <p:nvPr userDrawn="1"/>
          </p:nvSpPr>
          <p:spPr>
            <a:xfrm flipH="1">
              <a:off x="7452320" y="6069384"/>
              <a:ext cx="1691680" cy="76470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15" b="30414"/>
            <a:stretch/>
          </p:blipFill>
          <p:spPr>
            <a:xfrm>
              <a:off x="8100392" y="6508527"/>
              <a:ext cx="1008112" cy="304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514707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6840760" y="5733256"/>
            <a:ext cx="2339752" cy="1017874"/>
            <a:chOff x="7452320" y="6069384"/>
            <a:chExt cx="1691680" cy="764704"/>
          </a:xfrm>
        </p:grpSpPr>
        <p:sp>
          <p:nvSpPr>
            <p:cNvPr id="9" name="Right Triangle 8"/>
            <p:cNvSpPr/>
            <p:nvPr userDrawn="1"/>
          </p:nvSpPr>
          <p:spPr>
            <a:xfrm flipH="1">
              <a:off x="7452320" y="6069384"/>
              <a:ext cx="1691680" cy="76470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15" b="30414"/>
            <a:stretch/>
          </p:blipFill>
          <p:spPr>
            <a:xfrm>
              <a:off x="8100392" y="6508527"/>
              <a:ext cx="1008112" cy="304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379153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1D56-F3D6-4C57-902C-021CF4EA8EF7}" type="datetimeFigureOut">
              <a:rPr lang="en-ZA" smtClean="0"/>
              <a:t>2017/08/30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AE55-7E06-4976-960B-3D98813CB3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7489845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1D56-F3D6-4C57-902C-021CF4EA8EF7}" type="datetimeFigureOut">
              <a:rPr lang="en-ZA" smtClean="0"/>
              <a:t>2017/08/30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AE55-7E06-4976-960B-3D98813CB3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4921884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1D56-F3D6-4C57-902C-021CF4EA8EF7}" type="datetimeFigureOut">
              <a:rPr lang="en-ZA" smtClean="0"/>
              <a:t>2017/08/30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AE55-7E06-4976-960B-3D98813CB3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031872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1D56-F3D6-4C57-902C-021CF4EA8EF7}" type="datetimeFigureOut">
              <a:rPr lang="en-ZA" smtClean="0"/>
              <a:t>2017/08/30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0AE55-7E06-4976-960B-3D98813CB3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527403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91D56-F3D6-4C57-902C-021CF4EA8EF7}" type="datetimeFigureOut">
              <a:rPr lang="en-ZA" smtClean="0"/>
              <a:t>2017/08/30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0AE55-7E06-4976-960B-3D98813CB3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8102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customXml" Target="../../customXml/item1.xml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12029" y="2852936"/>
            <a:ext cx="4727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/>
              <a:t>	</a:t>
            </a:r>
            <a:endParaRPr lang="en-ZA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5536" y="1566158"/>
            <a:ext cx="8134672" cy="1470025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 Development Framework for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endParaRPr lang="en-ZA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262472" y="3260576"/>
            <a:ext cx="6400800" cy="1752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Learning Competencies</a:t>
            </a:r>
          </a:p>
          <a:p>
            <a:r>
              <a:rPr lang="en-ZA" dirty="0" smtClean="0"/>
              <a:t>Joint Standards Working Group</a:t>
            </a:r>
          </a:p>
          <a:p>
            <a:r>
              <a:rPr lang="en-ZA" dirty="0"/>
              <a:t>https://goo.gl/tYebLz</a:t>
            </a:r>
          </a:p>
        </p:txBody>
      </p:sp>
    </p:spTree>
    <p:extLst>
      <p:ext uri="{BB962C8B-B14F-4D97-AF65-F5344CB8AC3E}">
        <p14:creationId xmlns:p14="http://schemas.microsoft.com/office/powerpoint/2010/main" val="4178644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2394" y="1562102"/>
            <a:ext cx="6539926" cy="186302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879" y="367367"/>
            <a:ext cx="6884457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Digital Literacy- Digital Learning</a:t>
            </a:r>
            <a:endParaRPr lang="en-Z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12394" y="3655590"/>
            <a:ext cx="7160343" cy="2005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The draft </a:t>
            </a:r>
            <a:r>
              <a:rPr lang="en-US" sz="2400" i="1" dirty="0" smtClean="0"/>
              <a:t>Professional Development Framework for Digital Learning (2017)</a:t>
            </a:r>
            <a:r>
              <a:rPr lang="en-US" sz="2400" dirty="0" smtClean="0"/>
              <a:t> views </a:t>
            </a:r>
            <a:r>
              <a:rPr lang="en-US" sz="2400" b="1" dirty="0" smtClean="0"/>
              <a:t>digital learning </a:t>
            </a:r>
            <a:r>
              <a:rPr lang="en-US" sz="2400" dirty="0" smtClean="0"/>
              <a:t>(encompassing e-learning and mobile learning) as a more modern expression of </a:t>
            </a:r>
            <a:r>
              <a:rPr lang="en-US" sz="2400" b="1" dirty="0" smtClean="0"/>
              <a:t>ICT integration</a:t>
            </a:r>
            <a:r>
              <a:rPr lang="en-US" sz="2400" dirty="0" smtClean="0"/>
              <a:t>, which is itself a broader concept than </a:t>
            </a:r>
            <a:r>
              <a:rPr lang="en-US" sz="2400" b="1" dirty="0" smtClean="0"/>
              <a:t>IT skills</a:t>
            </a:r>
            <a:r>
              <a:rPr lang="en-US" sz="2400" dirty="0" smtClean="0"/>
              <a:t>.</a:t>
            </a:r>
            <a:endParaRPr lang="en-US" sz="2400" i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21664" y="4274439"/>
            <a:ext cx="7160343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912394" y="1590840"/>
            <a:ext cx="6336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The </a:t>
            </a:r>
            <a:r>
              <a:rPr lang="en-ZA" sz="2400" i="1" dirty="0"/>
              <a:t>Revised Policy on the Minimum Requirements for Teacher Education Qualifications, 2015 </a:t>
            </a:r>
            <a:r>
              <a:rPr lang="en-ZA" sz="2400" dirty="0" smtClean="0"/>
              <a:t>requires newly </a:t>
            </a:r>
            <a:r>
              <a:rPr lang="en-ZA" sz="2400" dirty="0"/>
              <a:t>qualified </a:t>
            </a:r>
            <a:r>
              <a:rPr lang="en-ZA" sz="2400" dirty="0" smtClean="0"/>
              <a:t>teachers to have highly </a:t>
            </a:r>
            <a:r>
              <a:rPr lang="en-ZA" sz="2400" dirty="0"/>
              <a:t>developed </a:t>
            </a:r>
            <a:r>
              <a:rPr lang="en-ZA" sz="2400" dirty="0">
                <a:solidFill>
                  <a:srgbClr val="C00000"/>
                </a:solidFill>
              </a:rPr>
              <a:t>Information Technology (IT) skills</a:t>
            </a:r>
            <a:r>
              <a:rPr lang="en-ZA" sz="2400" dirty="0"/>
              <a:t>. </a:t>
            </a:r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305790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199" y="-82476"/>
            <a:ext cx="8229600" cy="1143000"/>
          </a:xfrm>
        </p:spPr>
        <p:txBody>
          <a:bodyPr/>
          <a:lstStyle/>
          <a:p>
            <a:r>
              <a:rPr lang="en-US" dirty="0" smtClean="0"/>
              <a:t>Context and Scope</a:t>
            </a:r>
            <a:endParaRPr lang="en-ZA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411216"/>
              </p:ext>
            </p:extLst>
          </p:nvPr>
        </p:nvGraphicFramePr>
        <p:xfrm>
          <a:off x="380020" y="1672209"/>
          <a:ext cx="3615916" cy="1483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773453328"/>
              </p:ext>
            </p:extLst>
          </p:nvPr>
        </p:nvGraphicFramePr>
        <p:xfrm>
          <a:off x="323528" y="3212976"/>
          <a:ext cx="3918357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595571089"/>
              </p:ext>
            </p:extLst>
          </p:nvPr>
        </p:nvGraphicFramePr>
        <p:xfrm>
          <a:off x="409945" y="4894880"/>
          <a:ext cx="3831940" cy="1036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044734" y="1772816"/>
            <a:ext cx="3615916" cy="1330875"/>
            <a:chOff x="0" y="76347"/>
            <a:chExt cx="3615916" cy="1330875"/>
          </a:xfrm>
        </p:grpSpPr>
        <p:sp>
          <p:nvSpPr>
            <p:cNvPr id="11" name="Rounded Rectangle 10"/>
            <p:cNvSpPr/>
            <p:nvPr/>
          </p:nvSpPr>
          <p:spPr>
            <a:xfrm>
              <a:off x="0" y="76347"/>
              <a:ext cx="3615916" cy="1330875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64968" y="141315"/>
              <a:ext cx="3485980" cy="1200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ISPFTED</a:t>
              </a:r>
              <a:endParaRPr lang="en-ZA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36722" y="3458868"/>
            <a:ext cx="3831940" cy="2130372"/>
            <a:chOff x="0" y="82"/>
            <a:chExt cx="3831940" cy="1036546"/>
          </a:xfrm>
        </p:grpSpPr>
        <p:sp>
          <p:nvSpPr>
            <p:cNvPr id="14" name="Rounded Rectangle 13"/>
            <p:cNvSpPr/>
            <p:nvPr/>
          </p:nvSpPr>
          <p:spPr>
            <a:xfrm>
              <a:off x="0" y="82"/>
              <a:ext cx="3831940" cy="103654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50600" y="50682"/>
              <a:ext cx="3730740" cy="935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Digital learning competencies</a:t>
              </a:r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 smtClean="0"/>
                <a:t>Defines scope of activity</a:t>
              </a:r>
              <a:endParaRPr lang="en-ZA" sz="2800" kern="12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3568" y="132596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LITERACY</a:t>
            </a:r>
            <a:endParaRPr lang="en-Z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9702" y="132596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LEARNING</a:t>
            </a:r>
            <a:endParaRPr lang="en-Z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61491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Learning Competencies</a:t>
            </a:r>
            <a:endParaRPr lang="en-Z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837026"/>
              </p:ext>
            </p:extLst>
          </p:nvPr>
        </p:nvGraphicFramePr>
        <p:xfrm>
          <a:off x="457200" y="1600201"/>
          <a:ext cx="8229600" cy="36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" y="4950097"/>
            <a:ext cx="7859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dirty="0"/>
              <a:t>Integrated Strategic Planning Framework for Teacher Education and Development, Output1, p4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03656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ZA" dirty="0" smtClean="0"/>
              <a:t>Digital Learning Competencies</a:t>
            </a:r>
            <a:br>
              <a:rPr lang="en-ZA" dirty="0" smtClean="0"/>
            </a:br>
            <a:endParaRPr lang="en-Z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8851168"/>
              </p:ext>
            </p:extLst>
          </p:nvPr>
        </p:nvGraphicFramePr>
        <p:xfrm>
          <a:off x="456289" y="1196752"/>
          <a:ext cx="8178799" cy="37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0244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Professional Growth</a:t>
            </a:r>
            <a:endParaRPr lang="en-Z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166694"/>
              </p:ext>
            </p:extLst>
          </p:nvPr>
        </p:nvGraphicFramePr>
        <p:xfrm>
          <a:off x="500613" y="1417639"/>
          <a:ext cx="8178799" cy="37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 rot="20319265">
            <a:off x="6146345" y="1899802"/>
            <a:ext cx="273630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LIFELONG LEARNER</a:t>
            </a:r>
            <a:endParaRPr lang="en-Z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319265">
            <a:off x="6143431" y="3036087"/>
            <a:ext cx="273630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REFLECTION</a:t>
            </a:r>
            <a:endParaRPr lang="en-Z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20319265">
            <a:off x="6143431" y="4179088"/>
            <a:ext cx="273630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TEACHER’S ROLE</a:t>
            </a:r>
            <a:endParaRPr lang="en-Z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2789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Professional Growth</a:t>
            </a:r>
            <a:endParaRPr lang="en-Z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4761303"/>
              </p:ext>
            </p:extLst>
          </p:nvPr>
        </p:nvGraphicFramePr>
        <p:xfrm>
          <a:off x="500613" y="1417639"/>
          <a:ext cx="8178799" cy="37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 rot="20319265">
            <a:off x="6290361" y="2329807"/>
            <a:ext cx="273630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PLC’s</a:t>
            </a:r>
            <a:endParaRPr lang="en-Z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319265">
            <a:off x="6290360" y="4648231"/>
            <a:ext cx="273630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LITERACY</a:t>
            </a:r>
            <a:endParaRPr lang="en-Z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07892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Curriculum Focus</a:t>
            </a:r>
            <a:endParaRPr lang="en-Z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3659005"/>
              </p:ext>
            </p:extLst>
          </p:nvPr>
        </p:nvGraphicFramePr>
        <p:xfrm>
          <a:off x="500613" y="1417639"/>
          <a:ext cx="8178799" cy="37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 rot="20319265">
            <a:off x="6398835" y="1915607"/>
            <a:ext cx="2736304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  <a:endParaRPr lang="en-Z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20319265">
            <a:off x="6417526" y="3042801"/>
            <a:ext cx="2736304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ENGAGEMENT</a:t>
            </a:r>
            <a:endParaRPr lang="en-Z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20319265">
            <a:off x="6398835" y="4416433"/>
            <a:ext cx="2736304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</a:t>
            </a:r>
            <a:endParaRPr lang="en-Z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5079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Curriculum Focus</a:t>
            </a:r>
            <a:endParaRPr lang="en-Z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106292"/>
              </p:ext>
            </p:extLst>
          </p:nvPr>
        </p:nvGraphicFramePr>
        <p:xfrm>
          <a:off x="500613" y="1417639"/>
          <a:ext cx="8178799" cy="37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 rot="20319265">
            <a:off x="6417527" y="2615017"/>
            <a:ext cx="2736304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</a:t>
            </a:r>
            <a:endParaRPr lang="en-Z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319265">
            <a:off x="6302357" y="4769469"/>
            <a:ext cx="2855565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LEARNER LITERACIES</a:t>
            </a:r>
            <a:endParaRPr lang="en-Z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41144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Leadership</a:t>
            </a:r>
            <a:endParaRPr lang="en-Z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778247"/>
              </p:ext>
            </p:extLst>
          </p:nvPr>
        </p:nvGraphicFramePr>
        <p:xfrm>
          <a:off x="500613" y="1417639"/>
          <a:ext cx="8178799" cy="37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 rot="20319265">
            <a:off x="6398835" y="1915607"/>
            <a:ext cx="2736304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COMMITMENT</a:t>
            </a:r>
            <a:endParaRPr lang="en-Z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319265">
            <a:off x="6398835" y="3330981"/>
            <a:ext cx="2736304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LEADER</a:t>
            </a:r>
            <a:endParaRPr lang="en-Z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20319265">
            <a:off x="6441572" y="4772777"/>
            <a:ext cx="2736304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PEER COACHING</a:t>
            </a:r>
            <a:endParaRPr lang="en-Z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70526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Competencies App  </a:t>
            </a:r>
            <a:r>
              <a:rPr lang="en-ZA" dirty="0"/>
              <a:t>https://goo.gl/uFA6dQ</a:t>
            </a:r>
          </a:p>
        </p:txBody>
      </p:sp>
      <p:pic>
        <p:nvPicPr>
          <p:cNvPr id="4" name="Competencies_App_Dem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325" y="1303040"/>
            <a:ext cx="6989763" cy="4525963"/>
          </a:xfrm>
        </p:spPr>
      </p:pic>
    </p:spTree>
    <p:extLst>
      <p:ext uri="{BB962C8B-B14F-4D97-AF65-F5344CB8AC3E}">
        <p14:creationId xmlns:p14="http://schemas.microsoft.com/office/powerpoint/2010/main" val="10767376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Strategic Importance of Framework</a:t>
            </a:r>
            <a:endParaRPr lang="en-Z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0068010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7835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737182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Strategic Importance of Framework</a:t>
            </a:r>
            <a:endParaRPr lang="en-Z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125257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43694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9822"/>
            <a:ext cx="8229600" cy="4525963"/>
          </a:xfrm>
        </p:spPr>
        <p:txBody>
          <a:bodyPr/>
          <a:lstStyle/>
          <a:p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20688"/>
            <a:ext cx="7085714" cy="5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843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5343"/>
            <a:ext cx="9144000" cy="515155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524" y="1152809"/>
            <a:ext cx="9419048" cy="4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880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99"/>
          <a:stretch/>
        </p:blipFill>
        <p:spPr>
          <a:xfrm>
            <a:off x="-314250" y="1381663"/>
            <a:ext cx="380613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Lifelong professional learner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3400" y="1428589"/>
            <a:ext cx="5400600" cy="4525963"/>
          </a:xfrm>
        </p:spPr>
        <p:txBody>
          <a:bodyPr/>
          <a:lstStyle/>
          <a:p>
            <a:r>
              <a:rPr lang="en-US" dirty="0" smtClean="0"/>
              <a:t>Wants to grow professionally </a:t>
            </a:r>
          </a:p>
          <a:p>
            <a:r>
              <a:rPr lang="en-US" dirty="0" smtClean="0"/>
              <a:t>Identifies: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professional collaboration    	(Competency #4) </a:t>
            </a:r>
          </a:p>
          <a:p>
            <a:pPr marL="0" indent="0">
              <a:buNone/>
            </a:pPr>
            <a:r>
              <a:rPr lang="en-US" dirty="0" smtClean="0"/>
              <a:t>    and learner collaboration	(Competency #7)</a:t>
            </a:r>
          </a:p>
          <a:p>
            <a:endParaRPr lang="en-ZA" dirty="0"/>
          </a:p>
        </p:txBody>
      </p:sp>
      <p:sp>
        <p:nvSpPr>
          <p:cNvPr id="7" name="TextBox 6"/>
          <p:cNvSpPr txBox="1"/>
          <p:nvPr/>
        </p:nvSpPr>
        <p:spPr>
          <a:xfrm>
            <a:off x="2746576" y="1556792"/>
            <a:ext cx="6145904" cy="353943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ZA" sz="2800" i="1" dirty="0"/>
              <a:t>A	Professional Growth</a:t>
            </a:r>
            <a:endParaRPr lang="en-ZA" sz="2800" dirty="0"/>
          </a:p>
          <a:p>
            <a:pPr lvl="0"/>
            <a:r>
              <a:rPr lang="en-ZA" sz="2800" dirty="0" smtClean="0"/>
              <a:t>4. Participate </a:t>
            </a:r>
            <a:r>
              <a:rPr lang="en-ZA" sz="2800" dirty="0"/>
              <a:t>in local and global professional learning communities.</a:t>
            </a:r>
          </a:p>
          <a:p>
            <a:r>
              <a:rPr lang="en-ZA" sz="2800" i="1" dirty="0" smtClean="0"/>
              <a:t>B </a:t>
            </a:r>
            <a:r>
              <a:rPr lang="en-ZA" sz="2800" i="1" dirty="0"/>
              <a:t>	Curriculum Focus</a:t>
            </a:r>
            <a:endParaRPr lang="en-ZA" sz="2800" dirty="0"/>
          </a:p>
          <a:p>
            <a:pPr lvl="0"/>
            <a:r>
              <a:rPr lang="en-ZA" sz="2800" dirty="0" smtClean="0"/>
              <a:t>7. Develop </a:t>
            </a:r>
            <a:r>
              <a:rPr lang="en-ZA" sz="2800" dirty="0"/>
              <a:t>learners’ global awareness and understanding through the use of digital communication and collaboration tools</a:t>
            </a:r>
            <a:r>
              <a:rPr lang="en-ZA" sz="2800" dirty="0" smtClean="0"/>
              <a:t>.</a:t>
            </a:r>
            <a:endParaRPr lang="en-ZA" sz="2800" dirty="0"/>
          </a:p>
        </p:txBody>
      </p:sp>
      <p:pic>
        <p:nvPicPr>
          <p:cNvPr id="5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4726" y="1185376"/>
            <a:ext cx="6655202" cy="411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70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88" y="188640"/>
            <a:ext cx="677898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Guidelines (2007) -&gt; Framework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5" y="1331640"/>
            <a:ext cx="8093096" cy="4248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47" y="1331640"/>
            <a:ext cx="8085622" cy="430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64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690"/>
            <a:ext cx="8229600" cy="1143000"/>
          </a:xfrm>
        </p:spPr>
        <p:txBody>
          <a:bodyPr/>
          <a:lstStyle/>
          <a:p>
            <a:r>
              <a:rPr lang="en-US" dirty="0" smtClean="0"/>
              <a:t>Process</a:t>
            </a:r>
            <a:endParaRPr lang="en-ZA" dirty="0"/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3660932635"/>
              </p:ext>
            </p:extLst>
          </p:nvPr>
        </p:nvGraphicFramePr>
        <p:xfrm>
          <a:off x="420688" y="1467090"/>
          <a:ext cx="793122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93096"/>
            <a:ext cx="1037655" cy="1189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293096"/>
            <a:ext cx="1037655" cy="1189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4" y="2924944"/>
            <a:ext cx="543012" cy="62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957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Intended outcomes…</a:t>
            </a:r>
            <a:endParaRPr lang="en-Z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832268"/>
              </p:ext>
            </p:extLst>
          </p:nvPr>
        </p:nvGraphicFramePr>
        <p:xfrm>
          <a:off x="683568" y="1417639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41001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355B076-4C5D-4691-865D-9CF50F833627}"/>
  <p:tag name="ATHENA.CUSTOMXMLCONTENT" val="&lt;?xml version=&quot;1.0&quot;?&gt;&lt;athena xmlns=&quot;http://schemas.microsoft.com/edu/athena&quot; version=&quot;0.1.3082.0&quot;&gt;&lt;timings duration=&quot;36730&quot;/&gt;&lt;/athena&gt;"/>
</p:tagLst>
</file>

<file path=ppt/theme/theme1.xml><?xml version="1.0" encoding="utf-8"?>
<a:theme xmlns:a="http://schemas.openxmlformats.org/drawingml/2006/main" name="New DBE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athena xmlns="http://schemas.microsoft.com/edu/athena" version="0.1.3082.0">
  <timings duration="36730"/>
</athena>
</file>

<file path=customXml/item2.xml><?xml version="1.0" encoding="utf-8"?>
<athena xmlns="http://schemas.microsoft.com/edu/athena" version="0.1.3082.0">
  <timings duration="36730"/>
</athena>
</file>

<file path=customXml/itemProps1.xml><?xml version="1.0" encoding="utf-8"?>
<ds:datastoreItem xmlns:ds="http://schemas.openxmlformats.org/officeDocument/2006/customXml" ds:itemID="{EF1078F9-CD93-4315-8148-AC6A1C58BA6C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039F5C26-5154-49A5-AAD7-664AA6588BC4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DBE Presentation template</Template>
  <TotalTime>7843</TotalTime>
  <Words>903</Words>
  <Application>Microsoft Office PowerPoint</Application>
  <PresentationFormat>On-screen Show (4:3)</PresentationFormat>
  <Paragraphs>138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New DBE Presentation template</vt:lpstr>
      <vt:lpstr>Professional Development Framework for Digital Learning</vt:lpstr>
      <vt:lpstr>Strategic Importance of Framework</vt:lpstr>
      <vt:lpstr>Strategic Importance of Framework</vt:lpstr>
      <vt:lpstr>PowerPoint Presentation</vt:lpstr>
      <vt:lpstr>PowerPoint Presentation</vt:lpstr>
      <vt:lpstr>Lifelong professional learner</vt:lpstr>
      <vt:lpstr>Guidelines (2007) -&gt; Framework</vt:lpstr>
      <vt:lpstr>Process</vt:lpstr>
      <vt:lpstr>Intended outcomes…</vt:lpstr>
      <vt:lpstr>Digital Literacy- Digital Learning</vt:lpstr>
      <vt:lpstr>Context and Scope</vt:lpstr>
      <vt:lpstr>Digital Learning Competencies</vt:lpstr>
      <vt:lpstr>Digital Learning Competencies </vt:lpstr>
      <vt:lpstr>Professional Growth</vt:lpstr>
      <vt:lpstr>Professional Growth</vt:lpstr>
      <vt:lpstr>Curriculum Focus</vt:lpstr>
      <vt:lpstr>Curriculum Focus</vt:lpstr>
      <vt:lpstr>Leadership</vt:lpstr>
      <vt:lpstr>Competencies App  https://goo.gl/uFA6dQ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Title here</dc:title>
  <dc:creator>Moja Boitumelo</dc:creator>
  <cp:lastModifiedBy>Gerald</cp:lastModifiedBy>
  <cp:revision>243</cp:revision>
  <dcterms:created xsi:type="dcterms:W3CDTF">2016-04-18T12:36:04Z</dcterms:created>
  <dcterms:modified xsi:type="dcterms:W3CDTF">2017-08-30T06:16:16Z</dcterms:modified>
</cp:coreProperties>
</file>